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embedTrueTypeFonts="1" saveSubsetFonts="1" autoCompressPictures="0">
  <p:sldMasterIdLst>
    <p:sldMasterId id="2147483648" r:id="rId4"/>
    <p:sldMasterId id="2147483650" r:id="rId5"/>
    <p:sldMasterId id="2147483659" r:id="rId6"/>
  </p:sldMasterIdLst>
  <p:notesMasterIdLst>
    <p:notesMasterId r:id="rId32"/>
  </p:notesMasterIdLst>
  <p:sldIdLst>
    <p:sldId id="256" r:id="rId7"/>
    <p:sldId id="336" r:id="rId8"/>
    <p:sldId id="335" r:id="rId9"/>
    <p:sldId id="266" r:id="rId10"/>
    <p:sldId id="267" r:id="rId11"/>
    <p:sldId id="268" r:id="rId12"/>
    <p:sldId id="338" r:id="rId13"/>
    <p:sldId id="281" r:id="rId14"/>
    <p:sldId id="339" r:id="rId15"/>
    <p:sldId id="282" r:id="rId16"/>
    <p:sldId id="283" r:id="rId17"/>
    <p:sldId id="284" r:id="rId18"/>
    <p:sldId id="285" r:id="rId19"/>
    <p:sldId id="337" r:id="rId20"/>
    <p:sldId id="340" r:id="rId21"/>
    <p:sldId id="342" r:id="rId22"/>
    <p:sldId id="343" r:id="rId23"/>
    <p:sldId id="344" r:id="rId24"/>
    <p:sldId id="345" r:id="rId25"/>
    <p:sldId id="346" r:id="rId26"/>
    <p:sldId id="332" r:id="rId27"/>
    <p:sldId id="341" r:id="rId28"/>
    <p:sldId id="347" r:id="rId29"/>
    <p:sldId id="333" r:id="rId30"/>
    <p:sldId id="308" r:id="rId31"/>
  </p:sldIdLst>
  <p:sldSz cx="12192000" cy="6858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Open Sans" panose="020B0606030504020204" pitchFamily="34" charset="0"/>
      <p:regular r:id="rId37"/>
      <p:bold r:id="rId38"/>
      <p:italic r:id="rId39"/>
      <p:boldItalic r:id="rId40"/>
    </p:embeddedFont>
    <p:embeddedFont>
      <p:font typeface="Quattrocento Sans" panose="020B0502050000020003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105" roundtripDataSignature="AMtx7mi2fWwW7sm+Roh2xjK4sMxa5jml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1E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6C15D7-7909-4691-9AA3-5F490FEBCD5F}" v="1" dt="2022-01-19T14:36:49.260"/>
    <p1510:client id="{119A3C5B-83A7-470C-B448-D5CDA186BD63}" v="81" dt="2022-01-21T09:26:43.351"/>
    <p1510:client id="{2960CCEF-61EF-4FEA-A60E-F4D41A42B831}" v="487" dt="2022-01-19T14:21:28.674"/>
    <p1510:client id="{2E2A878F-E216-4321-A9CD-D3A1E8CEB230}" v="144" dt="2022-03-15T08:36:45.097"/>
    <p1510:client id="{45A30C52-C8B4-4DE5-9165-A59A147F412F}" v="314" dt="2022-02-10T09:58:05.560"/>
    <p1510:client id="{52D29C6E-A7AD-4318-9BFF-712A3C8A1334}" v="11" dt="2021-09-06T10:40:23.303"/>
    <p1510:client id="{582A9579-F28B-4F44-88A9-4B5D9DF03F64}" v="21" dt="2022-03-15T08:43:26.129"/>
    <p1510:client id="{B5BA7152-A0CF-45CD-8D6E-1035A26F4932}" v="3" dt="2021-12-10T08:01:58.728"/>
    <p1510:client id="{B7BB780D-6D11-46E2-A9CC-4E076B5E5AEA}" v="7" dt="2021-09-24T13:20:55.146"/>
    <p1510:client id="{C599C954-AA0E-41DF-AC2B-E91975443EC0}" v="87" dt="2021-09-03T12:22:03.278"/>
    <p1510:client id="{D6AE2C98-CC28-4374-A917-328930BB1FFE}" v="49" dt="2021-09-17T14:12:12.159"/>
    <p1510:client id="{E0CDE9CB-EA45-40B2-8E79-CF52FA4C819C}" v="31" dt="2021-12-06T16:23:32.381"/>
    <p1510:client id="{EB38935D-E00C-44AA-A7F8-F2D7985216AC}" v="18" dt="2022-02-10T10:06:44.073"/>
    <p1510:client id="{ED9C1797-EC9A-40B4-9CA3-F86EC4A9CB3E}" v="6" dt="2022-01-19T13:50:17.775"/>
    <p1510:client id="{FB0AFC32-37C5-450B-ADDC-65FC54DC3AF7}" v="1085" dt="2021-09-16T14:03:14.756"/>
  </p1510:revLst>
</p1510:revInfo>
</file>

<file path=ppt/tableStyles.xml><?xml version="1.0" encoding="utf-8"?>
<a:tblStyleLst xmlns:a="http://schemas.openxmlformats.org/drawingml/2006/main" def="{EBE0C917-2F70-472E-9574-10C11644FD37}">
  <a:tblStyle styleId="{EBE0C917-2F70-472E-9574-10C11644FD3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AF1"/>
          </a:solidFill>
        </a:fill>
      </a:tcStyle>
    </a:wholeTbl>
    <a:band1H>
      <a:tcTxStyle b="off" i="off"/>
      <a:tcStyle>
        <a:tcBdr/>
        <a:fill>
          <a:solidFill>
            <a:srgbClr val="CED2E2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ED2E2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7.fntdata"/><Relationship Id="rId10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07" Type="http://schemas.openxmlformats.org/officeDocument/2006/relationships/viewProps" Target="viewProps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11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4.fntdata"/><Relationship Id="rId10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105" Type="http://customschemas.google.com/relationships/presentationmetadata" Target="metadata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108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font" Target="fonts/font9.fntdata"/><Relationship Id="rId11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ONDUBE Sophie" userId="S::sophie.schondube@pole-emploi.fr::b265bf5d-a10e-4b80-844f-086860c4c200" providerId="AD" clId="Web-{116C15D7-7909-4691-9AA3-5F490FEBCD5F}"/>
    <pc:docChg chg="modSld">
      <pc:chgData name="SCHONDUBE Sophie" userId="S::sophie.schondube@pole-emploi.fr::b265bf5d-a10e-4b80-844f-086860c4c200" providerId="AD" clId="Web-{116C15D7-7909-4691-9AA3-5F490FEBCD5F}" dt="2022-01-19T14:36:49.260" v="0" actId="20577"/>
      <pc:docMkLst>
        <pc:docMk/>
      </pc:docMkLst>
      <pc:sldChg chg="modSp">
        <pc:chgData name="SCHONDUBE Sophie" userId="S::sophie.schondube@pole-emploi.fr::b265bf5d-a10e-4b80-844f-086860c4c200" providerId="AD" clId="Web-{116C15D7-7909-4691-9AA3-5F490FEBCD5F}" dt="2022-01-19T14:36:49.260" v="0" actId="20577"/>
        <pc:sldMkLst>
          <pc:docMk/>
          <pc:sldMk cId="795959388" sldId="339"/>
        </pc:sldMkLst>
        <pc:spChg chg="mod">
          <ac:chgData name="SCHONDUBE Sophie" userId="S::sophie.schondube@pole-emploi.fr::b265bf5d-a10e-4b80-844f-086860c4c200" providerId="AD" clId="Web-{116C15D7-7909-4691-9AA3-5F490FEBCD5F}" dt="2022-01-19T14:36:49.260" v="0" actId="20577"/>
          <ac:spMkLst>
            <pc:docMk/>
            <pc:sldMk cId="795959388" sldId="339"/>
            <ac:spMk id="3" creationId="{00000000-0000-0000-0000-000000000000}"/>
          </ac:spMkLst>
        </pc:spChg>
      </pc:sldChg>
    </pc:docChg>
  </pc:docChgLst>
  <pc:docChgLst>
    <pc:chgData name="SCHONDUBE Sophie" userId="S::sophie.schondube@pole-emploi.fr::b265bf5d-a10e-4b80-844f-086860c4c200" providerId="AD" clId="Web-{EB38935D-E00C-44AA-A7F8-F2D7985216AC}"/>
    <pc:docChg chg="modSld">
      <pc:chgData name="SCHONDUBE Sophie" userId="S::sophie.schondube@pole-emploi.fr::b265bf5d-a10e-4b80-844f-086860c4c200" providerId="AD" clId="Web-{EB38935D-E00C-44AA-A7F8-F2D7985216AC}" dt="2022-02-10T10:06:42.713" v="5" actId="20577"/>
      <pc:docMkLst>
        <pc:docMk/>
      </pc:docMkLst>
      <pc:sldChg chg="modSp">
        <pc:chgData name="SCHONDUBE Sophie" userId="S::sophie.schondube@pole-emploi.fr::b265bf5d-a10e-4b80-844f-086860c4c200" providerId="AD" clId="Web-{EB38935D-E00C-44AA-A7F8-F2D7985216AC}" dt="2022-02-10T10:06:42.713" v="5" actId="20577"/>
        <pc:sldMkLst>
          <pc:docMk/>
          <pc:sldMk cId="1358259025" sldId="347"/>
        </pc:sldMkLst>
        <pc:spChg chg="mod">
          <ac:chgData name="SCHONDUBE Sophie" userId="S::sophie.schondube@pole-emploi.fr::b265bf5d-a10e-4b80-844f-086860c4c200" providerId="AD" clId="Web-{EB38935D-E00C-44AA-A7F8-F2D7985216AC}" dt="2022-02-10T10:06:42.713" v="5" actId="20577"/>
          <ac:spMkLst>
            <pc:docMk/>
            <pc:sldMk cId="1358259025" sldId="347"/>
            <ac:spMk id="5" creationId="{86040EEF-194F-45D0-BEBB-0EF272026C71}"/>
          </ac:spMkLst>
        </pc:spChg>
      </pc:sldChg>
    </pc:docChg>
  </pc:docChgLst>
  <pc:docChgLst>
    <pc:chgData name="DELASSUS Sandrine" userId="S::sandrine.delassus@pole-emploi.fr::e552fca7-f501-4049-89b3-700eae5f5207" providerId="AD" clId="Web-{FB0AFC32-37C5-450B-ADDC-65FC54DC3AF7}"/>
    <pc:docChg chg="addSld delSld modSld">
      <pc:chgData name="DELASSUS Sandrine" userId="S::sandrine.delassus@pole-emploi.fr::e552fca7-f501-4049-89b3-700eae5f5207" providerId="AD" clId="Web-{FB0AFC32-37C5-450B-ADDC-65FC54DC3AF7}" dt="2021-09-16T14:03:14.756" v="778"/>
      <pc:docMkLst>
        <pc:docMk/>
      </pc:docMkLst>
      <pc:sldChg chg="modSp">
        <pc:chgData name="DELASSUS Sandrine" userId="S::sandrine.delassus@pole-emploi.fr::e552fca7-f501-4049-89b3-700eae5f5207" providerId="AD" clId="Web-{FB0AFC32-37C5-450B-ADDC-65FC54DC3AF7}" dt="2021-09-16T12:44:22.257" v="2" actId="20577"/>
        <pc:sldMkLst>
          <pc:docMk/>
          <pc:sldMk cId="0" sldId="259"/>
        </pc:sldMkLst>
        <pc:spChg chg="mod">
          <ac:chgData name="DELASSUS Sandrine" userId="S::sandrine.delassus@pole-emploi.fr::e552fca7-f501-4049-89b3-700eae5f5207" providerId="AD" clId="Web-{FB0AFC32-37C5-450B-ADDC-65FC54DC3AF7}" dt="2021-09-16T12:44:22.257" v="2" actId="20577"/>
          <ac:spMkLst>
            <pc:docMk/>
            <pc:sldMk cId="0" sldId="259"/>
            <ac:spMk id="207" creationId="{00000000-0000-0000-0000-000000000000}"/>
          </ac:spMkLst>
        </pc:spChg>
      </pc:sldChg>
      <pc:sldChg chg="modSp">
        <pc:chgData name="DELASSUS Sandrine" userId="S::sandrine.delassus@pole-emploi.fr::e552fca7-f501-4049-89b3-700eae5f5207" providerId="AD" clId="Web-{FB0AFC32-37C5-450B-ADDC-65FC54DC3AF7}" dt="2021-09-16T12:44:34.117" v="3" actId="1076"/>
        <pc:sldMkLst>
          <pc:docMk/>
          <pc:sldMk cId="0" sldId="278"/>
        </pc:sldMkLst>
        <pc:picChg chg="mod">
          <ac:chgData name="DELASSUS Sandrine" userId="S::sandrine.delassus@pole-emploi.fr::e552fca7-f501-4049-89b3-700eae5f5207" providerId="AD" clId="Web-{FB0AFC32-37C5-450B-ADDC-65FC54DC3AF7}" dt="2021-09-16T12:44:34.117" v="3" actId="1076"/>
          <ac:picMkLst>
            <pc:docMk/>
            <pc:sldMk cId="0" sldId="278"/>
            <ac:picMk id="367" creationId="{00000000-0000-0000-0000-000000000000}"/>
          </ac:picMkLst>
        </pc:picChg>
      </pc:sldChg>
      <pc:sldChg chg="addSp modSp">
        <pc:chgData name="DELASSUS Sandrine" userId="S::sandrine.delassus@pole-emploi.fr::e552fca7-f501-4049-89b3-700eae5f5207" providerId="AD" clId="Web-{FB0AFC32-37C5-450B-ADDC-65FC54DC3AF7}" dt="2021-09-16T12:47:08.872" v="79" actId="1076"/>
        <pc:sldMkLst>
          <pc:docMk/>
          <pc:sldMk cId="0" sldId="280"/>
        </pc:sldMkLst>
        <pc:spChg chg="add mod">
          <ac:chgData name="DELASSUS Sandrine" userId="S::sandrine.delassus@pole-emploi.fr::e552fca7-f501-4049-89b3-700eae5f5207" providerId="AD" clId="Web-{FB0AFC32-37C5-450B-ADDC-65FC54DC3AF7}" dt="2021-09-16T12:47:08.872" v="79" actId="1076"/>
          <ac:spMkLst>
            <pc:docMk/>
            <pc:sldMk cId="0" sldId="280"/>
            <ac:spMk id="9" creationId="{3DE9FC9D-157B-4E99-BE58-97C4BD872111}"/>
          </ac:spMkLst>
        </pc:spChg>
        <pc:spChg chg="mod">
          <ac:chgData name="DELASSUS Sandrine" userId="S::sandrine.delassus@pole-emploi.fr::e552fca7-f501-4049-89b3-700eae5f5207" providerId="AD" clId="Web-{FB0AFC32-37C5-450B-ADDC-65FC54DC3AF7}" dt="2021-09-16T12:44:46.117" v="7" actId="20577"/>
          <ac:spMkLst>
            <pc:docMk/>
            <pc:sldMk cId="0" sldId="280"/>
            <ac:spMk id="400" creationId="{00000000-0000-0000-0000-000000000000}"/>
          </ac:spMkLst>
        </pc:spChg>
      </pc:sldChg>
      <pc:sldChg chg="delSp modSp">
        <pc:chgData name="DELASSUS Sandrine" userId="S::sandrine.delassus@pole-emploi.fr::e552fca7-f501-4049-89b3-700eae5f5207" providerId="AD" clId="Web-{FB0AFC32-37C5-450B-ADDC-65FC54DC3AF7}" dt="2021-09-16T12:48:11.577" v="88" actId="20577"/>
        <pc:sldMkLst>
          <pc:docMk/>
          <pc:sldMk cId="0" sldId="282"/>
        </pc:sldMkLst>
        <pc:spChg chg="mod">
          <ac:chgData name="DELASSUS Sandrine" userId="S::sandrine.delassus@pole-emploi.fr::e552fca7-f501-4049-89b3-700eae5f5207" providerId="AD" clId="Web-{FB0AFC32-37C5-450B-ADDC-65FC54DC3AF7}" dt="2021-09-16T12:48:11.577" v="88" actId="20577"/>
          <ac:spMkLst>
            <pc:docMk/>
            <pc:sldMk cId="0" sldId="282"/>
            <ac:spMk id="419" creationId="{00000000-0000-0000-0000-000000000000}"/>
          </ac:spMkLst>
        </pc:spChg>
        <pc:spChg chg="del">
          <ac:chgData name="DELASSUS Sandrine" userId="S::sandrine.delassus@pole-emploi.fr::e552fca7-f501-4049-89b3-700eae5f5207" providerId="AD" clId="Web-{FB0AFC32-37C5-450B-ADDC-65FC54DC3AF7}" dt="2021-09-16T12:47:59.889" v="83"/>
          <ac:spMkLst>
            <pc:docMk/>
            <pc:sldMk cId="0" sldId="282"/>
            <ac:spMk id="423" creationId="{00000000-0000-0000-0000-000000000000}"/>
          </ac:spMkLst>
        </pc:spChg>
      </pc:sldChg>
      <pc:sldChg chg="modSp">
        <pc:chgData name="DELASSUS Sandrine" userId="S::sandrine.delassus@pole-emploi.fr::e552fca7-f501-4049-89b3-700eae5f5207" providerId="AD" clId="Web-{FB0AFC32-37C5-450B-ADDC-65FC54DC3AF7}" dt="2021-09-16T12:48:35.249" v="90" actId="20577"/>
        <pc:sldMkLst>
          <pc:docMk/>
          <pc:sldMk cId="0" sldId="284"/>
        </pc:sldMkLst>
        <pc:spChg chg="mod">
          <ac:chgData name="DELASSUS Sandrine" userId="S::sandrine.delassus@pole-emploi.fr::e552fca7-f501-4049-89b3-700eae5f5207" providerId="AD" clId="Web-{FB0AFC32-37C5-450B-ADDC-65FC54DC3AF7}" dt="2021-09-16T12:48:35.249" v="90" actId="20577"/>
          <ac:spMkLst>
            <pc:docMk/>
            <pc:sldMk cId="0" sldId="284"/>
            <ac:spMk id="441" creationId="{00000000-0000-0000-0000-000000000000}"/>
          </ac:spMkLst>
        </pc:spChg>
      </pc:sldChg>
      <pc:sldChg chg="modSp">
        <pc:chgData name="DELASSUS Sandrine" userId="S::sandrine.delassus@pole-emploi.fr::e552fca7-f501-4049-89b3-700eae5f5207" providerId="AD" clId="Web-{FB0AFC32-37C5-450B-ADDC-65FC54DC3AF7}" dt="2021-09-16T12:49:06.188" v="93" actId="20577"/>
        <pc:sldMkLst>
          <pc:docMk/>
          <pc:sldMk cId="0" sldId="285"/>
        </pc:sldMkLst>
        <pc:spChg chg="mod">
          <ac:chgData name="DELASSUS Sandrine" userId="S::sandrine.delassus@pole-emploi.fr::e552fca7-f501-4049-89b3-700eae5f5207" providerId="AD" clId="Web-{FB0AFC32-37C5-450B-ADDC-65FC54DC3AF7}" dt="2021-09-16T12:49:06.188" v="93" actId="20577"/>
          <ac:spMkLst>
            <pc:docMk/>
            <pc:sldMk cId="0" sldId="285"/>
            <ac:spMk id="449" creationId="{00000000-0000-0000-0000-000000000000}"/>
          </ac:spMkLst>
        </pc:spChg>
      </pc:sldChg>
      <pc:sldChg chg="modSp">
        <pc:chgData name="DELASSUS Sandrine" userId="S::sandrine.delassus@pole-emploi.fr::e552fca7-f501-4049-89b3-700eae5f5207" providerId="AD" clId="Web-{FB0AFC32-37C5-450B-ADDC-65FC54DC3AF7}" dt="2021-09-16T12:53:24.727" v="166" actId="20577"/>
        <pc:sldMkLst>
          <pc:docMk/>
          <pc:sldMk cId="0" sldId="302"/>
        </pc:sldMkLst>
        <pc:spChg chg="mod">
          <ac:chgData name="DELASSUS Sandrine" userId="S::sandrine.delassus@pole-emploi.fr::e552fca7-f501-4049-89b3-700eae5f5207" providerId="AD" clId="Web-{FB0AFC32-37C5-450B-ADDC-65FC54DC3AF7}" dt="2021-09-16T12:49:53.533" v="107" actId="20577"/>
          <ac:spMkLst>
            <pc:docMk/>
            <pc:sldMk cId="0" sldId="302"/>
            <ac:spMk id="654" creationId="{00000000-0000-0000-0000-000000000000}"/>
          </ac:spMkLst>
        </pc:spChg>
        <pc:spChg chg="mod">
          <ac:chgData name="DELASSUS Sandrine" userId="S::sandrine.delassus@pole-emploi.fr::e552fca7-f501-4049-89b3-700eae5f5207" providerId="AD" clId="Web-{FB0AFC32-37C5-450B-ADDC-65FC54DC3AF7}" dt="2021-09-16T12:53:24.727" v="166" actId="20577"/>
          <ac:spMkLst>
            <pc:docMk/>
            <pc:sldMk cId="0" sldId="302"/>
            <ac:spMk id="657" creationId="{00000000-0000-0000-0000-000000000000}"/>
          </ac:spMkLst>
        </pc:spChg>
      </pc:sldChg>
      <pc:sldChg chg="modSp">
        <pc:chgData name="DELASSUS Sandrine" userId="S::sandrine.delassus@pole-emploi.fr::e552fca7-f501-4049-89b3-700eae5f5207" providerId="AD" clId="Web-{FB0AFC32-37C5-450B-ADDC-65FC54DC3AF7}" dt="2021-09-16T12:56:35.530" v="227" actId="20577"/>
        <pc:sldMkLst>
          <pc:docMk/>
          <pc:sldMk cId="0" sldId="303"/>
        </pc:sldMkLst>
        <pc:spChg chg="mod">
          <ac:chgData name="DELASSUS Sandrine" userId="S::sandrine.delassus@pole-emploi.fr::e552fca7-f501-4049-89b3-700eae5f5207" providerId="AD" clId="Web-{FB0AFC32-37C5-450B-ADDC-65FC54DC3AF7}" dt="2021-09-16T12:54:04.119" v="190" actId="20577"/>
          <ac:spMkLst>
            <pc:docMk/>
            <pc:sldMk cId="0" sldId="303"/>
            <ac:spMk id="665" creationId="{00000000-0000-0000-0000-000000000000}"/>
          </ac:spMkLst>
        </pc:spChg>
        <pc:spChg chg="mod">
          <ac:chgData name="DELASSUS Sandrine" userId="S::sandrine.delassus@pole-emploi.fr::e552fca7-f501-4049-89b3-700eae5f5207" providerId="AD" clId="Web-{FB0AFC32-37C5-450B-ADDC-65FC54DC3AF7}" dt="2021-09-16T12:56:35.530" v="227" actId="20577"/>
          <ac:spMkLst>
            <pc:docMk/>
            <pc:sldMk cId="0" sldId="303"/>
            <ac:spMk id="669" creationId="{00000000-0000-0000-0000-000000000000}"/>
          </ac:spMkLst>
        </pc:spChg>
        <pc:picChg chg="mod">
          <ac:chgData name="DELASSUS Sandrine" userId="S::sandrine.delassus@pole-emploi.fr::e552fca7-f501-4049-89b3-700eae5f5207" providerId="AD" clId="Web-{FB0AFC32-37C5-450B-ADDC-65FC54DC3AF7}" dt="2021-09-16T12:54:12.901" v="193" actId="14100"/>
          <ac:picMkLst>
            <pc:docMk/>
            <pc:sldMk cId="0" sldId="303"/>
            <ac:picMk id="667" creationId="{00000000-0000-0000-0000-000000000000}"/>
          </ac:picMkLst>
        </pc:picChg>
      </pc:sldChg>
      <pc:sldChg chg="modSp">
        <pc:chgData name="DELASSUS Sandrine" userId="S::sandrine.delassus@pole-emploi.fr::e552fca7-f501-4049-89b3-700eae5f5207" providerId="AD" clId="Web-{FB0AFC32-37C5-450B-ADDC-65FC54DC3AF7}" dt="2021-09-16T13:00:18.084" v="305" actId="14100"/>
        <pc:sldMkLst>
          <pc:docMk/>
          <pc:sldMk cId="0" sldId="304"/>
        </pc:sldMkLst>
        <pc:spChg chg="mod">
          <ac:chgData name="DELASSUS Sandrine" userId="S::sandrine.delassus@pole-emploi.fr::e552fca7-f501-4049-89b3-700eae5f5207" providerId="AD" clId="Web-{FB0AFC32-37C5-450B-ADDC-65FC54DC3AF7}" dt="2021-09-16T12:57:08.125" v="244" actId="20577"/>
          <ac:spMkLst>
            <pc:docMk/>
            <pc:sldMk cId="0" sldId="304"/>
            <ac:spMk id="676" creationId="{00000000-0000-0000-0000-000000000000}"/>
          </ac:spMkLst>
        </pc:spChg>
        <pc:spChg chg="mod">
          <ac:chgData name="DELASSUS Sandrine" userId="S::sandrine.delassus@pole-emploi.fr::e552fca7-f501-4049-89b3-700eae5f5207" providerId="AD" clId="Web-{FB0AFC32-37C5-450B-ADDC-65FC54DC3AF7}" dt="2021-09-16T12:58:10.033" v="249" actId="20577"/>
          <ac:spMkLst>
            <pc:docMk/>
            <pc:sldMk cId="0" sldId="304"/>
            <ac:spMk id="679" creationId="{00000000-0000-0000-0000-000000000000}"/>
          </ac:spMkLst>
        </pc:spChg>
        <pc:spChg chg="mod">
          <ac:chgData name="DELASSUS Sandrine" userId="S::sandrine.delassus@pole-emploi.fr::e552fca7-f501-4049-89b3-700eae5f5207" providerId="AD" clId="Web-{FB0AFC32-37C5-450B-ADDC-65FC54DC3AF7}" dt="2021-09-16T12:58:33.612" v="262" actId="14100"/>
          <ac:spMkLst>
            <pc:docMk/>
            <pc:sldMk cId="0" sldId="304"/>
            <ac:spMk id="680" creationId="{00000000-0000-0000-0000-000000000000}"/>
          </ac:spMkLst>
        </pc:spChg>
        <pc:spChg chg="mod">
          <ac:chgData name="DELASSUS Sandrine" userId="S::sandrine.delassus@pole-emploi.fr::e552fca7-f501-4049-89b3-700eae5f5207" providerId="AD" clId="Web-{FB0AFC32-37C5-450B-ADDC-65FC54DC3AF7}" dt="2021-09-16T12:58:56.675" v="269" actId="20577"/>
          <ac:spMkLst>
            <pc:docMk/>
            <pc:sldMk cId="0" sldId="304"/>
            <ac:spMk id="681" creationId="{00000000-0000-0000-0000-000000000000}"/>
          </ac:spMkLst>
        </pc:spChg>
        <pc:spChg chg="mod">
          <ac:chgData name="DELASSUS Sandrine" userId="S::sandrine.delassus@pole-emploi.fr::e552fca7-f501-4049-89b3-700eae5f5207" providerId="AD" clId="Web-{FB0AFC32-37C5-450B-ADDC-65FC54DC3AF7}" dt="2021-09-16T12:59:05.957" v="273" actId="20577"/>
          <ac:spMkLst>
            <pc:docMk/>
            <pc:sldMk cId="0" sldId="304"/>
            <ac:spMk id="682" creationId="{00000000-0000-0000-0000-000000000000}"/>
          </ac:spMkLst>
        </pc:spChg>
        <pc:spChg chg="mod">
          <ac:chgData name="DELASSUS Sandrine" userId="S::sandrine.delassus@pole-emploi.fr::e552fca7-f501-4049-89b3-700eae5f5207" providerId="AD" clId="Web-{FB0AFC32-37C5-450B-ADDC-65FC54DC3AF7}" dt="2021-09-16T12:59:51.505" v="292" actId="20577"/>
          <ac:spMkLst>
            <pc:docMk/>
            <pc:sldMk cId="0" sldId="304"/>
            <ac:spMk id="683" creationId="{00000000-0000-0000-0000-000000000000}"/>
          </ac:spMkLst>
        </pc:spChg>
        <pc:spChg chg="mod">
          <ac:chgData name="DELASSUS Sandrine" userId="S::sandrine.delassus@pole-emploi.fr::e552fca7-f501-4049-89b3-700eae5f5207" providerId="AD" clId="Web-{FB0AFC32-37C5-450B-ADDC-65FC54DC3AF7}" dt="2021-09-16T13:00:18.084" v="305" actId="14100"/>
          <ac:spMkLst>
            <pc:docMk/>
            <pc:sldMk cId="0" sldId="304"/>
            <ac:spMk id="684" creationId="{00000000-0000-0000-0000-000000000000}"/>
          </ac:spMkLst>
        </pc:spChg>
      </pc:sldChg>
      <pc:sldChg chg="modSp">
        <pc:chgData name="DELASSUS Sandrine" userId="S::sandrine.delassus@pole-emploi.fr::e552fca7-f501-4049-89b3-700eae5f5207" providerId="AD" clId="Web-{FB0AFC32-37C5-450B-ADDC-65FC54DC3AF7}" dt="2021-09-16T13:01:42.931" v="356" actId="20577"/>
        <pc:sldMkLst>
          <pc:docMk/>
          <pc:sldMk cId="0" sldId="305"/>
        </pc:sldMkLst>
        <pc:spChg chg="mod">
          <ac:chgData name="DELASSUS Sandrine" userId="S::sandrine.delassus@pole-emploi.fr::e552fca7-f501-4049-89b3-700eae5f5207" providerId="AD" clId="Web-{FB0AFC32-37C5-450B-ADDC-65FC54DC3AF7}" dt="2021-09-16T13:01:42.931" v="356" actId="20577"/>
          <ac:spMkLst>
            <pc:docMk/>
            <pc:sldMk cId="0" sldId="305"/>
            <ac:spMk id="691" creationId="{00000000-0000-0000-0000-000000000000}"/>
          </ac:spMkLst>
        </pc:spChg>
      </pc:sldChg>
      <pc:sldChg chg="modSp">
        <pc:chgData name="DELASSUS Sandrine" userId="S::sandrine.delassus@pole-emploi.fr::e552fca7-f501-4049-89b3-700eae5f5207" providerId="AD" clId="Web-{FB0AFC32-37C5-450B-ADDC-65FC54DC3AF7}" dt="2021-09-16T13:50:19.033" v="409" actId="20577"/>
        <pc:sldMkLst>
          <pc:docMk/>
          <pc:sldMk cId="0" sldId="306"/>
        </pc:sldMkLst>
        <pc:spChg chg="mod">
          <ac:chgData name="DELASSUS Sandrine" userId="S::sandrine.delassus@pole-emploi.fr::e552fca7-f501-4049-89b3-700eae5f5207" providerId="AD" clId="Web-{FB0AFC32-37C5-450B-ADDC-65FC54DC3AF7}" dt="2021-09-16T13:50:19.033" v="409" actId="20577"/>
          <ac:spMkLst>
            <pc:docMk/>
            <pc:sldMk cId="0" sldId="306"/>
            <ac:spMk id="699" creationId="{00000000-0000-0000-0000-000000000000}"/>
          </ac:spMkLst>
        </pc:spChg>
      </pc:sldChg>
      <pc:sldChg chg="delSp modSp">
        <pc:chgData name="DELASSUS Sandrine" userId="S::sandrine.delassus@pole-emploi.fr::e552fca7-f501-4049-89b3-700eae5f5207" providerId="AD" clId="Web-{FB0AFC32-37C5-450B-ADDC-65FC54DC3AF7}" dt="2021-09-16T13:54:56.525" v="584" actId="20577"/>
        <pc:sldMkLst>
          <pc:docMk/>
          <pc:sldMk cId="0" sldId="308"/>
        </pc:sldMkLst>
        <pc:spChg chg="mod">
          <ac:chgData name="DELASSUS Sandrine" userId="S::sandrine.delassus@pole-emploi.fr::e552fca7-f501-4049-89b3-700eae5f5207" providerId="AD" clId="Web-{FB0AFC32-37C5-450B-ADDC-65FC54DC3AF7}" dt="2021-09-16T13:51:06.425" v="432" actId="20577"/>
          <ac:spMkLst>
            <pc:docMk/>
            <pc:sldMk cId="0" sldId="308"/>
            <ac:spMk id="720" creationId="{00000000-0000-0000-0000-000000000000}"/>
          </ac:spMkLst>
        </pc:spChg>
        <pc:spChg chg="mod">
          <ac:chgData name="DELASSUS Sandrine" userId="S::sandrine.delassus@pole-emploi.fr::e552fca7-f501-4049-89b3-700eae5f5207" providerId="AD" clId="Web-{FB0AFC32-37C5-450B-ADDC-65FC54DC3AF7}" dt="2021-09-16T13:54:16.992" v="561" actId="14100"/>
          <ac:spMkLst>
            <pc:docMk/>
            <pc:sldMk cId="0" sldId="308"/>
            <ac:spMk id="721" creationId="{00000000-0000-0000-0000-000000000000}"/>
          </ac:spMkLst>
        </pc:spChg>
        <pc:spChg chg="mod">
          <ac:chgData name="DELASSUS Sandrine" userId="S::sandrine.delassus@pole-emploi.fr::e552fca7-f501-4049-89b3-700eae5f5207" providerId="AD" clId="Web-{FB0AFC32-37C5-450B-ADDC-65FC54DC3AF7}" dt="2021-09-16T13:54:24.867" v="562" actId="14100"/>
          <ac:spMkLst>
            <pc:docMk/>
            <pc:sldMk cId="0" sldId="308"/>
            <ac:spMk id="722" creationId="{00000000-0000-0000-0000-000000000000}"/>
          </ac:spMkLst>
        </pc:spChg>
        <pc:spChg chg="mod">
          <ac:chgData name="DELASSUS Sandrine" userId="S::sandrine.delassus@pole-emploi.fr::e552fca7-f501-4049-89b3-700eae5f5207" providerId="AD" clId="Web-{FB0AFC32-37C5-450B-ADDC-65FC54DC3AF7}" dt="2021-09-16T13:54:56.525" v="584" actId="20577"/>
          <ac:spMkLst>
            <pc:docMk/>
            <pc:sldMk cId="0" sldId="308"/>
            <ac:spMk id="723" creationId="{00000000-0000-0000-0000-000000000000}"/>
          </ac:spMkLst>
        </pc:spChg>
        <pc:spChg chg="mod">
          <ac:chgData name="DELASSUS Sandrine" userId="S::sandrine.delassus@pole-emploi.fr::e552fca7-f501-4049-89b3-700eae5f5207" providerId="AD" clId="Web-{FB0AFC32-37C5-450B-ADDC-65FC54DC3AF7}" dt="2021-09-16T13:52:13.177" v="454" actId="20577"/>
          <ac:spMkLst>
            <pc:docMk/>
            <pc:sldMk cId="0" sldId="308"/>
            <ac:spMk id="724" creationId="{00000000-0000-0000-0000-000000000000}"/>
          </ac:spMkLst>
        </pc:spChg>
        <pc:spChg chg="mod">
          <ac:chgData name="DELASSUS Sandrine" userId="S::sandrine.delassus@pole-emploi.fr::e552fca7-f501-4049-89b3-700eae5f5207" providerId="AD" clId="Web-{FB0AFC32-37C5-450B-ADDC-65FC54DC3AF7}" dt="2021-09-16T13:51:16.800" v="439" actId="20577"/>
          <ac:spMkLst>
            <pc:docMk/>
            <pc:sldMk cId="0" sldId="308"/>
            <ac:spMk id="726" creationId="{00000000-0000-0000-0000-000000000000}"/>
          </ac:spMkLst>
        </pc:spChg>
        <pc:spChg chg="mod">
          <ac:chgData name="DELASSUS Sandrine" userId="S::sandrine.delassus@pole-emploi.fr::e552fca7-f501-4049-89b3-700eae5f5207" providerId="AD" clId="Web-{FB0AFC32-37C5-450B-ADDC-65FC54DC3AF7}" dt="2021-09-16T13:52:37.990" v="471" actId="20577"/>
          <ac:spMkLst>
            <pc:docMk/>
            <pc:sldMk cId="0" sldId="308"/>
            <ac:spMk id="728" creationId="{00000000-0000-0000-0000-000000000000}"/>
          </ac:spMkLst>
        </pc:spChg>
        <pc:spChg chg="mod">
          <ac:chgData name="DELASSUS Sandrine" userId="S::sandrine.delassus@pole-emploi.fr::e552fca7-f501-4049-89b3-700eae5f5207" providerId="AD" clId="Web-{FB0AFC32-37C5-450B-ADDC-65FC54DC3AF7}" dt="2021-09-16T13:52:23.755" v="463" actId="14100"/>
          <ac:spMkLst>
            <pc:docMk/>
            <pc:sldMk cId="0" sldId="308"/>
            <ac:spMk id="729" creationId="{00000000-0000-0000-0000-000000000000}"/>
          </ac:spMkLst>
        </pc:spChg>
        <pc:spChg chg="mod">
          <ac:chgData name="DELASSUS Sandrine" userId="S::sandrine.delassus@pole-emploi.fr::e552fca7-f501-4049-89b3-700eae5f5207" providerId="AD" clId="Web-{FB0AFC32-37C5-450B-ADDC-65FC54DC3AF7}" dt="2021-09-16T13:53:12.006" v="509" actId="20577"/>
          <ac:spMkLst>
            <pc:docMk/>
            <pc:sldMk cId="0" sldId="308"/>
            <ac:spMk id="730" creationId="{00000000-0000-0000-0000-000000000000}"/>
          </ac:spMkLst>
        </pc:spChg>
        <pc:spChg chg="mod">
          <ac:chgData name="DELASSUS Sandrine" userId="S::sandrine.delassus@pole-emploi.fr::e552fca7-f501-4049-89b3-700eae5f5207" providerId="AD" clId="Web-{FB0AFC32-37C5-450B-ADDC-65FC54DC3AF7}" dt="2021-09-16T13:52:58.240" v="505" actId="14100"/>
          <ac:spMkLst>
            <pc:docMk/>
            <pc:sldMk cId="0" sldId="308"/>
            <ac:spMk id="731" creationId="{00000000-0000-0000-0000-000000000000}"/>
          </ac:spMkLst>
        </pc:spChg>
        <pc:spChg chg="mod">
          <ac:chgData name="DELASSUS Sandrine" userId="S::sandrine.delassus@pole-emploi.fr::e552fca7-f501-4049-89b3-700eae5f5207" providerId="AD" clId="Web-{FB0AFC32-37C5-450B-ADDC-65FC54DC3AF7}" dt="2021-09-16T13:51:27.457" v="450" actId="20577"/>
          <ac:spMkLst>
            <pc:docMk/>
            <pc:sldMk cId="0" sldId="308"/>
            <ac:spMk id="732" creationId="{00000000-0000-0000-0000-000000000000}"/>
          </ac:spMkLst>
        </pc:spChg>
        <pc:picChg chg="mod">
          <ac:chgData name="DELASSUS Sandrine" userId="S::sandrine.delassus@pole-emploi.fr::e552fca7-f501-4049-89b3-700eae5f5207" providerId="AD" clId="Web-{FB0AFC32-37C5-450B-ADDC-65FC54DC3AF7}" dt="2021-09-16T13:54:08.320" v="558" actId="1076"/>
          <ac:picMkLst>
            <pc:docMk/>
            <pc:sldMk cId="0" sldId="308"/>
            <ac:picMk id="739" creationId="{00000000-0000-0000-0000-000000000000}"/>
          </ac:picMkLst>
        </pc:picChg>
        <pc:picChg chg="del">
          <ac:chgData name="DELASSUS Sandrine" userId="S::sandrine.delassus@pole-emploi.fr::e552fca7-f501-4049-89b3-700eae5f5207" providerId="AD" clId="Web-{FB0AFC32-37C5-450B-ADDC-65FC54DC3AF7}" dt="2021-09-16T13:51:10.066" v="434"/>
          <ac:picMkLst>
            <pc:docMk/>
            <pc:sldMk cId="0" sldId="308"/>
            <ac:picMk id="740" creationId="{00000000-0000-0000-0000-000000000000}"/>
          </ac:picMkLst>
        </pc:picChg>
        <pc:picChg chg="mod">
          <ac:chgData name="DELASSUS Sandrine" userId="S::sandrine.delassus@pole-emploi.fr::e552fca7-f501-4049-89b3-700eae5f5207" providerId="AD" clId="Web-{FB0AFC32-37C5-450B-ADDC-65FC54DC3AF7}" dt="2021-09-16T13:54:06.680" v="557" actId="1076"/>
          <ac:picMkLst>
            <pc:docMk/>
            <pc:sldMk cId="0" sldId="308"/>
            <ac:picMk id="741" creationId="{00000000-0000-0000-0000-000000000000}"/>
          </ac:picMkLst>
        </pc:picChg>
        <pc:picChg chg="del">
          <ac:chgData name="DELASSUS Sandrine" userId="S::sandrine.delassus@pole-emploi.fr::e552fca7-f501-4049-89b3-700eae5f5207" providerId="AD" clId="Web-{FB0AFC32-37C5-450B-ADDC-65FC54DC3AF7}" dt="2021-09-16T13:51:09.159" v="433"/>
          <ac:picMkLst>
            <pc:docMk/>
            <pc:sldMk cId="0" sldId="308"/>
            <ac:picMk id="742" creationId="{00000000-0000-0000-0000-000000000000}"/>
          </ac:picMkLst>
        </pc:picChg>
        <pc:picChg chg="del">
          <ac:chgData name="DELASSUS Sandrine" userId="S::sandrine.delassus@pole-emploi.fr::e552fca7-f501-4049-89b3-700eae5f5207" providerId="AD" clId="Web-{FB0AFC32-37C5-450B-ADDC-65FC54DC3AF7}" dt="2021-09-16T13:54:04.179" v="556"/>
          <ac:picMkLst>
            <pc:docMk/>
            <pc:sldMk cId="0" sldId="308"/>
            <ac:picMk id="743" creationId="{00000000-0000-0000-0000-000000000000}"/>
          </ac:picMkLst>
        </pc:picChg>
      </pc:sldChg>
      <pc:sldChg chg="modSp">
        <pc:chgData name="DELASSUS Sandrine" userId="S::sandrine.delassus@pole-emploi.fr::e552fca7-f501-4049-89b3-700eae5f5207" providerId="AD" clId="Web-{FB0AFC32-37C5-450B-ADDC-65FC54DC3AF7}" dt="2021-09-16T13:56:28.496" v="656" actId="20577"/>
        <pc:sldMkLst>
          <pc:docMk/>
          <pc:sldMk cId="0" sldId="309"/>
        </pc:sldMkLst>
        <pc:spChg chg="mod">
          <ac:chgData name="DELASSUS Sandrine" userId="S::sandrine.delassus@pole-emploi.fr::e552fca7-f501-4049-89b3-700eae5f5207" providerId="AD" clId="Web-{FB0AFC32-37C5-450B-ADDC-65FC54DC3AF7}" dt="2021-09-16T13:56:21.683" v="652" actId="20577"/>
          <ac:spMkLst>
            <pc:docMk/>
            <pc:sldMk cId="0" sldId="309"/>
            <ac:spMk id="750" creationId="{00000000-0000-0000-0000-000000000000}"/>
          </ac:spMkLst>
        </pc:spChg>
        <pc:spChg chg="mod">
          <ac:chgData name="DELASSUS Sandrine" userId="S::sandrine.delassus@pole-emploi.fr::e552fca7-f501-4049-89b3-700eae5f5207" providerId="AD" clId="Web-{FB0AFC32-37C5-450B-ADDC-65FC54DC3AF7}" dt="2021-09-16T13:56:28.496" v="656" actId="20577"/>
          <ac:spMkLst>
            <pc:docMk/>
            <pc:sldMk cId="0" sldId="309"/>
            <ac:spMk id="751" creationId="{00000000-0000-0000-0000-000000000000}"/>
          </ac:spMkLst>
        </pc:spChg>
      </pc:sldChg>
      <pc:sldChg chg="del">
        <pc:chgData name="DELASSUS Sandrine" userId="S::sandrine.delassus@pole-emploi.fr::e552fca7-f501-4049-89b3-700eae5f5207" providerId="AD" clId="Web-{FB0AFC32-37C5-450B-ADDC-65FC54DC3AF7}" dt="2021-09-16T13:57:22.325" v="657"/>
        <pc:sldMkLst>
          <pc:docMk/>
          <pc:sldMk cId="0" sldId="310"/>
        </pc:sldMkLst>
      </pc:sldChg>
      <pc:sldChg chg="del">
        <pc:chgData name="DELASSUS Sandrine" userId="S::sandrine.delassus@pole-emploi.fr::e552fca7-f501-4049-89b3-700eae5f5207" providerId="AD" clId="Web-{FB0AFC32-37C5-450B-ADDC-65FC54DC3AF7}" dt="2021-09-16T13:57:26.607" v="658"/>
        <pc:sldMkLst>
          <pc:docMk/>
          <pc:sldMk cId="0" sldId="311"/>
        </pc:sldMkLst>
      </pc:sldChg>
      <pc:sldChg chg="del">
        <pc:chgData name="DELASSUS Sandrine" userId="S::sandrine.delassus@pole-emploi.fr::e552fca7-f501-4049-89b3-700eae5f5207" providerId="AD" clId="Web-{FB0AFC32-37C5-450B-ADDC-65FC54DC3AF7}" dt="2021-09-16T13:57:27.622" v="659"/>
        <pc:sldMkLst>
          <pc:docMk/>
          <pc:sldMk cId="0" sldId="312"/>
        </pc:sldMkLst>
      </pc:sldChg>
      <pc:sldChg chg="del">
        <pc:chgData name="DELASSUS Sandrine" userId="S::sandrine.delassus@pole-emploi.fr::e552fca7-f501-4049-89b3-700eae5f5207" providerId="AD" clId="Web-{FB0AFC32-37C5-450B-ADDC-65FC54DC3AF7}" dt="2021-09-16T13:57:28.341" v="660"/>
        <pc:sldMkLst>
          <pc:docMk/>
          <pc:sldMk cId="0" sldId="313"/>
        </pc:sldMkLst>
      </pc:sldChg>
      <pc:sldChg chg="del">
        <pc:chgData name="DELASSUS Sandrine" userId="S::sandrine.delassus@pole-emploi.fr::e552fca7-f501-4049-89b3-700eae5f5207" providerId="AD" clId="Web-{FB0AFC32-37C5-450B-ADDC-65FC54DC3AF7}" dt="2021-09-16T13:57:32.747" v="661"/>
        <pc:sldMkLst>
          <pc:docMk/>
          <pc:sldMk cId="0" sldId="314"/>
        </pc:sldMkLst>
      </pc:sldChg>
      <pc:sldChg chg="del">
        <pc:chgData name="DELASSUS Sandrine" userId="S::sandrine.delassus@pole-emploi.fr::e552fca7-f501-4049-89b3-700eae5f5207" providerId="AD" clId="Web-{FB0AFC32-37C5-450B-ADDC-65FC54DC3AF7}" dt="2021-09-16T13:57:33.310" v="662"/>
        <pc:sldMkLst>
          <pc:docMk/>
          <pc:sldMk cId="0" sldId="315"/>
        </pc:sldMkLst>
      </pc:sldChg>
      <pc:sldChg chg="del">
        <pc:chgData name="DELASSUS Sandrine" userId="S::sandrine.delassus@pole-emploi.fr::e552fca7-f501-4049-89b3-700eae5f5207" providerId="AD" clId="Web-{FB0AFC32-37C5-450B-ADDC-65FC54DC3AF7}" dt="2021-09-16T13:57:35.763" v="663"/>
        <pc:sldMkLst>
          <pc:docMk/>
          <pc:sldMk cId="0" sldId="316"/>
        </pc:sldMkLst>
      </pc:sldChg>
      <pc:sldChg chg="del">
        <pc:chgData name="DELASSUS Sandrine" userId="S::sandrine.delassus@pole-emploi.fr::e552fca7-f501-4049-89b3-700eae5f5207" providerId="AD" clId="Web-{FB0AFC32-37C5-450B-ADDC-65FC54DC3AF7}" dt="2021-09-16T13:57:37.326" v="664"/>
        <pc:sldMkLst>
          <pc:docMk/>
          <pc:sldMk cId="0" sldId="317"/>
        </pc:sldMkLst>
      </pc:sldChg>
      <pc:sldChg chg="del">
        <pc:chgData name="DELASSUS Sandrine" userId="S::sandrine.delassus@pole-emploi.fr::e552fca7-f501-4049-89b3-700eae5f5207" providerId="AD" clId="Web-{FB0AFC32-37C5-450B-ADDC-65FC54DC3AF7}" dt="2021-09-16T13:57:49.123" v="665"/>
        <pc:sldMkLst>
          <pc:docMk/>
          <pc:sldMk cId="0" sldId="319"/>
        </pc:sldMkLst>
      </pc:sldChg>
      <pc:sldChg chg="del">
        <pc:chgData name="DELASSUS Sandrine" userId="S::sandrine.delassus@pole-emploi.fr::e552fca7-f501-4049-89b3-700eae5f5207" providerId="AD" clId="Web-{FB0AFC32-37C5-450B-ADDC-65FC54DC3AF7}" dt="2021-09-16T13:58:04.733" v="666"/>
        <pc:sldMkLst>
          <pc:docMk/>
          <pc:sldMk cId="0" sldId="320"/>
        </pc:sldMkLst>
      </pc:sldChg>
      <pc:sldChg chg="del">
        <pc:chgData name="DELASSUS Sandrine" userId="S::sandrine.delassus@pole-emploi.fr::e552fca7-f501-4049-89b3-700eae5f5207" providerId="AD" clId="Web-{FB0AFC32-37C5-450B-ADDC-65FC54DC3AF7}" dt="2021-09-16T13:58:09.514" v="667"/>
        <pc:sldMkLst>
          <pc:docMk/>
          <pc:sldMk cId="0" sldId="321"/>
        </pc:sldMkLst>
      </pc:sldChg>
      <pc:sldChg chg="del">
        <pc:chgData name="DELASSUS Sandrine" userId="S::sandrine.delassus@pole-emploi.fr::e552fca7-f501-4049-89b3-700eae5f5207" providerId="AD" clId="Web-{FB0AFC32-37C5-450B-ADDC-65FC54DC3AF7}" dt="2021-09-16T13:58:11.623" v="668"/>
        <pc:sldMkLst>
          <pc:docMk/>
          <pc:sldMk cId="0" sldId="322"/>
        </pc:sldMkLst>
      </pc:sldChg>
      <pc:sldChg chg="del">
        <pc:chgData name="DELASSUS Sandrine" userId="S::sandrine.delassus@pole-emploi.fr::e552fca7-f501-4049-89b3-700eae5f5207" providerId="AD" clId="Web-{FB0AFC32-37C5-450B-ADDC-65FC54DC3AF7}" dt="2021-09-16T13:58:13.123" v="669"/>
        <pc:sldMkLst>
          <pc:docMk/>
          <pc:sldMk cId="0" sldId="323"/>
        </pc:sldMkLst>
      </pc:sldChg>
      <pc:sldChg chg="del">
        <pc:chgData name="DELASSUS Sandrine" userId="S::sandrine.delassus@pole-emploi.fr::e552fca7-f501-4049-89b3-700eae5f5207" providerId="AD" clId="Web-{FB0AFC32-37C5-450B-ADDC-65FC54DC3AF7}" dt="2021-09-16T13:58:14.733" v="670"/>
        <pc:sldMkLst>
          <pc:docMk/>
          <pc:sldMk cId="0" sldId="324"/>
        </pc:sldMkLst>
      </pc:sldChg>
      <pc:sldChg chg="del">
        <pc:chgData name="DELASSUS Sandrine" userId="S::sandrine.delassus@pole-emploi.fr::e552fca7-f501-4049-89b3-700eae5f5207" providerId="AD" clId="Web-{FB0AFC32-37C5-450B-ADDC-65FC54DC3AF7}" dt="2021-09-16T13:58:23.452" v="671"/>
        <pc:sldMkLst>
          <pc:docMk/>
          <pc:sldMk cId="0" sldId="325"/>
        </pc:sldMkLst>
      </pc:sldChg>
      <pc:sldChg chg="del">
        <pc:chgData name="DELASSUS Sandrine" userId="S::sandrine.delassus@pole-emploi.fr::e552fca7-f501-4049-89b3-700eae5f5207" providerId="AD" clId="Web-{FB0AFC32-37C5-450B-ADDC-65FC54DC3AF7}" dt="2021-09-16T13:58:28.327" v="672"/>
        <pc:sldMkLst>
          <pc:docMk/>
          <pc:sldMk cId="0" sldId="326"/>
        </pc:sldMkLst>
      </pc:sldChg>
      <pc:sldChg chg="del">
        <pc:chgData name="DELASSUS Sandrine" userId="S::sandrine.delassus@pole-emploi.fr::e552fca7-f501-4049-89b3-700eae5f5207" providerId="AD" clId="Web-{FB0AFC32-37C5-450B-ADDC-65FC54DC3AF7}" dt="2021-09-16T13:58:30.780" v="673"/>
        <pc:sldMkLst>
          <pc:docMk/>
          <pc:sldMk cId="0" sldId="327"/>
        </pc:sldMkLst>
      </pc:sldChg>
      <pc:sldChg chg="del">
        <pc:chgData name="DELASSUS Sandrine" userId="S::sandrine.delassus@pole-emploi.fr::e552fca7-f501-4049-89b3-700eae5f5207" providerId="AD" clId="Web-{FB0AFC32-37C5-450B-ADDC-65FC54DC3AF7}" dt="2021-09-16T13:58:32.358" v="674"/>
        <pc:sldMkLst>
          <pc:docMk/>
          <pc:sldMk cId="0" sldId="328"/>
        </pc:sldMkLst>
      </pc:sldChg>
      <pc:sldChg chg="del">
        <pc:chgData name="DELASSUS Sandrine" userId="S::sandrine.delassus@pole-emploi.fr::e552fca7-f501-4049-89b3-700eae5f5207" providerId="AD" clId="Web-{FB0AFC32-37C5-450B-ADDC-65FC54DC3AF7}" dt="2021-09-16T13:58:34.624" v="675"/>
        <pc:sldMkLst>
          <pc:docMk/>
          <pc:sldMk cId="0" sldId="329"/>
        </pc:sldMkLst>
      </pc:sldChg>
      <pc:sldChg chg="del">
        <pc:chgData name="DELASSUS Sandrine" userId="S::sandrine.delassus@pole-emploi.fr::e552fca7-f501-4049-89b3-700eae5f5207" providerId="AD" clId="Web-{FB0AFC32-37C5-450B-ADDC-65FC54DC3AF7}" dt="2021-09-16T13:58:39.671" v="676"/>
        <pc:sldMkLst>
          <pc:docMk/>
          <pc:sldMk cId="0" sldId="330"/>
        </pc:sldMkLst>
      </pc:sldChg>
      <pc:sldChg chg="del">
        <pc:chgData name="DELASSUS Sandrine" userId="S::sandrine.delassus@pole-emploi.fr::e552fca7-f501-4049-89b3-700eae5f5207" providerId="AD" clId="Web-{FB0AFC32-37C5-450B-ADDC-65FC54DC3AF7}" dt="2021-09-16T13:58:48.265" v="677"/>
        <pc:sldMkLst>
          <pc:docMk/>
          <pc:sldMk cId="0" sldId="331"/>
        </pc:sldMkLst>
      </pc:sldChg>
      <pc:sldChg chg="modSp">
        <pc:chgData name="DELASSUS Sandrine" userId="S::sandrine.delassus@pole-emploi.fr::e552fca7-f501-4049-89b3-700eae5f5207" providerId="AD" clId="Web-{FB0AFC32-37C5-450B-ADDC-65FC54DC3AF7}" dt="2021-09-16T13:59:12.062" v="688" actId="20577"/>
        <pc:sldMkLst>
          <pc:docMk/>
          <pc:sldMk cId="0" sldId="332"/>
        </pc:sldMkLst>
        <pc:spChg chg="mod">
          <ac:chgData name="DELASSUS Sandrine" userId="S::sandrine.delassus@pole-emploi.fr::e552fca7-f501-4049-89b3-700eae5f5207" providerId="AD" clId="Web-{FB0AFC32-37C5-450B-ADDC-65FC54DC3AF7}" dt="2021-09-16T13:59:12.062" v="688" actId="20577"/>
          <ac:spMkLst>
            <pc:docMk/>
            <pc:sldMk cId="0" sldId="332"/>
            <ac:spMk id="1018" creationId="{00000000-0000-0000-0000-000000000000}"/>
          </ac:spMkLst>
        </pc:spChg>
      </pc:sldChg>
      <pc:sldChg chg="modSp">
        <pc:chgData name="DELASSUS Sandrine" userId="S::sandrine.delassus@pole-emploi.fr::e552fca7-f501-4049-89b3-700eae5f5207" providerId="AD" clId="Web-{FB0AFC32-37C5-450B-ADDC-65FC54DC3AF7}" dt="2021-09-16T14:01:49.988" v="767" actId="20577"/>
        <pc:sldMkLst>
          <pc:docMk/>
          <pc:sldMk cId="0" sldId="333"/>
        </pc:sldMkLst>
        <pc:spChg chg="mod">
          <ac:chgData name="DELASSUS Sandrine" userId="S::sandrine.delassus@pole-emploi.fr::e552fca7-f501-4049-89b3-700eae5f5207" providerId="AD" clId="Web-{FB0AFC32-37C5-450B-ADDC-65FC54DC3AF7}" dt="2021-09-16T13:59:52.595" v="697" actId="20577"/>
          <ac:spMkLst>
            <pc:docMk/>
            <pc:sldMk cId="0" sldId="333"/>
            <ac:spMk id="1025" creationId="{00000000-0000-0000-0000-000000000000}"/>
          </ac:spMkLst>
        </pc:spChg>
        <pc:spChg chg="mod">
          <ac:chgData name="DELASSUS Sandrine" userId="S::sandrine.delassus@pole-emploi.fr::e552fca7-f501-4049-89b3-700eae5f5207" providerId="AD" clId="Web-{FB0AFC32-37C5-450B-ADDC-65FC54DC3AF7}" dt="2021-09-16T14:00:54.924" v="733" actId="20577"/>
          <ac:spMkLst>
            <pc:docMk/>
            <pc:sldMk cId="0" sldId="333"/>
            <ac:spMk id="1027" creationId="{00000000-0000-0000-0000-000000000000}"/>
          </ac:spMkLst>
        </pc:spChg>
        <pc:spChg chg="mod">
          <ac:chgData name="DELASSUS Sandrine" userId="S::sandrine.delassus@pole-emploi.fr::e552fca7-f501-4049-89b3-700eae5f5207" providerId="AD" clId="Web-{FB0AFC32-37C5-450B-ADDC-65FC54DC3AF7}" dt="2021-09-16T14:01:19.472" v="745" actId="20577"/>
          <ac:spMkLst>
            <pc:docMk/>
            <pc:sldMk cId="0" sldId="333"/>
            <ac:spMk id="1028" creationId="{00000000-0000-0000-0000-000000000000}"/>
          </ac:spMkLst>
        </pc:spChg>
        <pc:spChg chg="mod">
          <ac:chgData name="DELASSUS Sandrine" userId="S::sandrine.delassus@pole-emploi.fr::e552fca7-f501-4049-89b3-700eae5f5207" providerId="AD" clId="Web-{FB0AFC32-37C5-450B-ADDC-65FC54DC3AF7}" dt="2021-09-16T14:01:49.988" v="767" actId="20577"/>
          <ac:spMkLst>
            <pc:docMk/>
            <pc:sldMk cId="0" sldId="333"/>
            <ac:spMk id="1034" creationId="{00000000-0000-0000-0000-000000000000}"/>
          </ac:spMkLst>
        </pc:spChg>
      </pc:sldChg>
      <pc:sldChg chg="del">
        <pc:chgData name="DELASSUS Sandrine" userId="S::sandrine.delassus@pole-emploi.fr::e552fca7-f501-4049-89b3-700eae5f5207" providerId="AD" clId="Web-{FB0AFC32-37C5-450B-ADDC-65FC54DC3AF7}" dt="2021-09-16T14:01:52.801" v="768"/>
        <pc:sldMkLst>
          <pc:docMk/>
          <pc:sldMk cId="3312178420" sldId="335"/>
        </pc:sldMkLst>
      </pc:sldChg>
      <pc:sldChg chg="del">
        <pc:chgData name="DELASSUS Sandrine" userId="S::sandrine.delassus@pole-emploi.fr::e552fca7-f501-4049-89b3-700eae5f5207" providerId="AD" clId="Web-{FB0AFC32-37C5-450B-ADDC-65FC54DC3AF7}" dt="2021-09-16T14:02:16.333" v="769"/>
        <pc:sldMkLst>
          <pc:docMk/>
          <pc:sldMk cId="2054535416" sldId="336"/>
        </pc:sldMkLst>
      </pc:sldChg>
      <pc:sldChg chg="del">
        <pc:chgData name="DELASSUS Sandrine" userId="S::sandrine.delassus@pole-emploi.fr::e552fca7-f501-4049-89b3-700eae5f5207" providerId="AD" clId="Web-{FB0AFC32-37C5-450B-ADDC-65FC54DC3AF7}" dt="2021-09-16T14:02:23.458" v="770"/>
        <pc:sldMkLst>
          <pc:docMk/>
          <pc:sldMk cId="3197680346" sldId="337"/>
        </pc:sldMkLst>
      </pc:sldChg>
      <pc:sldChg chg="del">
        <pc:chgData name="DELASSUS Sandrine" userId="S::sandrine.delassus@pole-emploi.fr::e552fca7-f501-4049-89b3-700eae5f5207" providerId="AD" clId="Web-{FB0AFC32-37C5-450B-ADDC-65FC54DC3AF7}" dt="2021-09-16T14:02:26.052" v="771"/>
        <pc:sldMkLst>
          <pc:docMk/>
          <pc:sldMk cId="3482488904" sldId="338"/>
        </pc:sldMkLst>
      </pc:sldChg>
      <pc:sldChg chg="del">
        <pc:chgData name="DELASSUS Sandrine" userId="S::sandrine.delassus@pole-emploi.fr::e552fca7-f501-4049-89b3-700eae5f5207" providerId="AD" clId="Web-{FB0AFC32-37C5-450B-ADDC-65FC54DC3AF7}" dt="2021-09-16T14:03:14.756" v="778"/>
        <pc:sldMkLst>
          <pc:docMk/>
          <pc:sldMk cId="795959388" sldId="339"/>
        </pc:sldMkLst>
      </pc:sldChg>
      <pc:sldChg chg="del">
        <pc:chgData name="DELASSUS Sandrine" userId="S::sandrine.delassus@pole-emploi.fr::e552fca7-f501-4049-89b3-700eae5f5207" providerId="AD" clId="Web-{FB0AFC32-37C5-450B-ADDC-65FC54DC3AF7}" dt="2021-09-16T14:02:55.474" v="777"/>
        <pc:sldMkLst>
          <pc:docMk/>
          <pc:sldMk cId="3247110729" sldId="340"/>
        </pc:sldMkLst>
      </pc:sldChg>
      <pc:sldChg chg="del">
        <pc:chgData name="DELASSUS Sandrine" userId="S::sandrine.delassus@pole-emploi.fr::e552fca7-f501-4049-89b3-700eae5f5207" providerId="AD" clId="Web-{FB0AFC32-37C5-450B-ADDC-65FC54DC3AF7}" dt="2021-09-16T14:02:39.380" v="772"/>
        <pc:sldMkLst>
          <pc:docMk/>
          <pc:sldMk cId="617725661" sldId="341"/>
        </pc:sldMkLst>
      </pc:sldChg>
      <pc:sldChg chg="add del">
        <pc:chgData name="DELASSUS Sandrine" userId="S::sandrine.delassus@pole-emploi.fr::e552fca7-f501-4049-89b3-700eae5f5207" providerId="AD" clId="Web-{FB0AFC32-37C5-450B-ADDC-65FC54DC3AF7}" dt="2021-09-16T14:02:52.365" v="776"/>
        <pc:sldMkLst>
          <pc:docMk/>
          <pc:sldMk cId="2956283233" sldId="342"/>
        </pc:sldMkLst>
      </pc:sldChg>
      <pc:sldChg chg="del">
        <pc:chgData name="DELASSUS Sandrine" userId="S::sandrine.delassus@pole-emploi.fr::e552fca7-f501-4049-89b3-700eae5f5207" providerId="AD" clId="Web-{FB0AFC32-37C5-450B-ADDC-65FC54DC3AF7}" dt="2021-09-16T14:02:50.318" v="775"/>
        <pc:sldMkLst>
          <pc:docMk/>
          <pc:sldMk cId="3903295021" sldId="343"/>
        </pc:sldMkLst>
      </pc:sldChg>
    </pc:docChg>
  </pc:docChgLst>
  <pc:docChgLst>
    <pc:chgData name="SCHONDUBE Sophie" userId="S::sophie.schondube@pole-emploi.fr::b265bf5d-a10e-4b80-844f-086860c4c200" providerId="AD" clId="Web-{45A30C52-C8B4-4DE5-9165-A59A147F412F}"/>
    <pc:docChg chg="addSld delSld modSld sldOrd">
      <pc:chgData name="SCHONDUBE Sophie" userId="S::sophie.schondube@pole-emploi.fr::b265bf5d-a10e-4b80-844f-086860c4c200" providerId="AD" clId="Web-{45A30C52-C8B4-4DE5-9165-A59A147F412F}" dt="2022-02-10T09:58:05.560" v="156" actId="688"/>
      <pc:docMkLst>
        <pc:docMk/>
      </pc:docMkLst>
      <pc:sldChg chg="modSp">
        <pc:chgData name="SCHONDUBE Sophie" userId="S::sophie.schondube@pole-emploi.fr::b265bf5d-a10e-4b80-844f-086860c4c200" providerId="AD" clId="Web-{45A30C52-C8B4-4DE5-9165-A59A147F412F}" dt="2022-02-10T09:58:05.560" v="156" actId="688"/>
        <pc:sldMkLst>
          <pc:docMk/>
          <pc:sldMk cId="0" sldId="308"/>
        </pc:sldMkLst>
        <pc:spChg chg="mod">
          <ac:chgData name="SCHONDUBE Sophie" userId="S::sophie.schondube@pole-emploi.fr::b265bf5d-a10e-4b80-844f-086860c4c200" providerId="AD" clId="Web-{45A30C52-C8B4-4DE5-9165-A59A147F412F}" dt="2022-02-10T09:58:05.560" v="156" actId="688"/>
          <ac:spMkLst>
            <pc:docMk/>
            <pc:sldMk cId="0" sldId="308"/>
            <ac:spMk id="729" creationId="{00000000-0000-0000-0000-000000000000}"/>
          </ac:spMkLst>
        </pc:spChg>
      </pc:sldChg>
      <pc:sldChg chg="del">
        <pc:chgData name="SCHONDUBE Sophie" userId="S::sophie.schondube@pole-emploi.fr::b265bf5d-a10e-4b80-844f-086860c4c200" providerId="AD" clId="Web-{45A30C52-C8B4-4DE5-9165-A59A147F412F}" dt="2022-02-10T09:52:02.444" v="2"/>
        <pc:sldMkLst>
          <pc:docMk/>
          <pc:sldMk cId="0" sldId="309"/>
        </pc:sldMkLst>
      </pc:sldChg>
      <pc:sldChg chg="modSp">
        <pc:chgData name="SCHONDUBE Sophie" userId="S::sophie.schondube@pole-emploi.fr::b265bf5d-a10e-4b80-844f-086860c4c200" providerId="AD" clId="Web-{45A30C52-C8B4-4DE5-9165-A59A147F412F}" dt="2022-02-10T09:53:29.040" v="5" actId="20577"/>
        <pc:sldMkLst>
          <pc:docMk/>
          <pc:sldMk cId="0" sldId="333"/>
        </pc:sldMkLst>
        <pc:spChg chg="mod">
          <ac:chgData name="SCHONDUBE Sophie" userId="S::sophie.schondube@pole-emploi.fr::b265bf5d-a10e-4b80-844f-086860c4c200" providerId="AD" clId="Web-{45A30C52-C8B4-4DE5-9165-A59A147F412F}" dt="2022-02-10T09:53:29.040" v="5" actId="20577"/>
          <ac:spMkLst>
            <pc:docMk/>
            <pc:sldMk cId="0" sldId="333"/>
            <ac:spMk id="1025" creationId="{00000000-0000-0000-0000-000000000000}"/>
          </ac:spMkLst>
        </pc:spChg>
      </pc:sldChg>
      <pc:sldChg chg="modSp add ord">
        <pc:chgData name="SCHONDUBE Sophie" userId="S::sophie.schondube@pole-emploi.fr::b265bf5d-a10e-4b80-844f-086860c4c200" providerId="AD" clId="Web-{45A30C52-C8B4-4DE5-9165-A59A147F412F}" dt="2022-02-10T09:57:40.263" v="155" actId="20577"/>
        <pc:sldMkLst>
          <pc:docMk/>
          <pc:sldMk cId="1358259025" sldId="347"/>
        </pc:sldMkLst>
        <pc:spChg chg="mod">
          <ac:chgData name="SCHONDUBE Sophie" userId="S::sophie.schondube@pole-emploi.fr::b265bf5d-a10e-4b80-844f-086860c4c200" providerId="AD" clId="Web-{45A30C52-C8B4-4DE5-9165-A59A147F412F}" dt="2022-02-10T09:57:32.544" v="153" actId="20577"/>
          <ac:spMkLst>
            <pc:docMk/>
            <pc:sldMk cId="1358259025" sldId="347"/>
            <ac:spMk id="3" creationId="{7BFD9C33-E6EA-488A-A223-4195CBB34DC6}"/>
          </ac:spMkLst>
        </pc:spChg>
        <pc:spChg chg="mod">
          <ac:chgData name="SCHONDUBE Sophie" userId="S::sophie.schondube@pole-emploi.fr::b265bf5d-a10e-4b80-844f-086860c4c200" providerId="AD" clId="Web-{45A30C52-C8B4-4DE5-9165-A59A147F412F}" dt="2022-02-10T09:57:40.263" v="155" actId="20577"/>
          <ac:spMkLst>
            <pc:docMk/>
            <pc:sldMk cId="1358259025" sldId="347"/>
            <ac:spMk id="5" creationId="{86040EEF-194F-45D0-BEBB-0EF272026C71}"/>
          </ac:spMkLst>
        </pc:spChg>
        <pc:spChg chg="mod">
          <ac:chgData name="SCHONDUBE Sophie" userId="S::sophie.schondube@pole-emploi.fr::b265bf5d-a10e-4b80-844f-086860c4c200" providerId="AD" clId="Web-{45A30C52-C8B4-4DE5-9165-A59A147F412F}" dt="2022-02-10T09:53:48.259" v="14" actId="20577"/>
          <ac:spMkLst>
            <pc:docMk/>
            <pc:sldMk cId="1358259025" sldId="347"/>
            <ac:spMk id="748" creationId="{00000000-0000-0000-0000-000000000000}"/>
          </ac:spMkLst>
        </pc:spChg>
      </pc:sldChg>
    </pc:docChg>
  </pc:docChgLst>
  <pc:docChgLst>
    <pc:chgData name="DELASSUS Sandrine" userId="S::sandrine.delassus@pole-emploi.fr::e552fca7-f501-4049-89b3-700eae5f5207" providerId="AD" clId="Web-{D6AE2C98-CC28-4374-A917-328930BB1FFE}"/>
    <pc:docChg chg="delSld modSld sldOrd">
      <pc:chgData name="DELASSUS Sandrine" userId="S::sandrine.delassus@pole-emploi.fr::e552fca7-f501-4049-89b3-700eae5f5207" providerId="AD" clId="Web-{D6AE2C98-CC28-4374-A917-328930BB1FFE}" dt="2021-09-17T14:12:09.206" v="21" actId="20577"/>
      <pc:docMkLst>
        <pc:docMk/>
      </pc:docMkLst>
      <pc:sldChg chg="modSp">
        <pc:chgData name="DELASSUS Sandrine" userId="S::sandrine.delassus@pole-emploi.fr::e552fca7-f501-4049-89b3-700eae5f5207" providerId="AD" clId="Web-{D6AE2C98-CC28-4374-A917-328930BB1FFE}" dt="2021-09-17T14:11:38.157" v="16" actId="20577"/>
        <pc:sldMkLst>
          <pc:docMk/>
          <pc:sldMk cId="0" sldId="263"/>
        </pc:sldMkLst>
        <pc:spChg chg="mod">
          <ac:chgData name="DELASSUS Sandrine" userId="S::sandrine.delassus@pole-emploi.fr::e552fca7-f501-4049-89b3-700eae5f5207" providerId="AD" clId="Web-{D6AE2C98-CC28-4374-A917-328930BB1FFE}" dt="2021-09-17T14:11:38.157" v="16" actId="20577"/>
          <ac:spMkLst>
            <pc:docMk/>
            <pc:sldMk cId="0" sldId="263"/>
            <ac:spMk id="238" creationId="{00000000-0000-0000-0000-000000000000}"/>
          </ac:spMkLst>
        </pc:spChg>
      </pc:sldChg>
      <pc:sldChg chg="modSp">
        <pc:chgData name="DELASSUS Sandrine" userId="S::sandrine.delassus@pole-emploi.fr::e552fca7-f501-4049-89b3-700eae5f5207" providerId="AD" clId="Web-{D6AE2C98-CC28-4374-A917-328930BB1FFE}" dt="2021-09-17T14:12:09.206" v="21" actId="20577"/>
        <pc:sldMkLst>
          <pc:docMk/>
          <pc:sldMk cId="0" sldId="277"/>
        </pc:sldMkLst>
        <pc:spChg chg="mod">
          <ac:chgData name="DELASSUS Sandrine" userId="S::sandrine.delassus@pole-emploi.fr::e552fca7-f501-4049-89b3-700eae5f5207" providerId="AD" clId="Web-{D6AE2C98-CC28-4374-A917-328930BB1FFE}" dt="2021-09-17T14:12:09.206" v="21" actId="20577"/>
          <ac:spMkLst>
            <pc:docMk/>
            <pc:sldMk cId="0" sldId="277"/>
            <ac:spMk id="357" creationId="{00000000-0000-0000-0000-000000000000}"/>
          </ac:spMkLst>
        </pc:spChg>
      </pc:sldChg>
      <pc:sldChg chg="del">
        <pc:chgData name="DELASSUS Sandrine" userId="S::sandrine.delassus@pole-emploi.fr::e552fca7-f501-4049-89b3-700eae5f5207" providerId="AD" clId="Web-{D6AE2C98-CC28-4374-A917-328930BB1FFE}" dt="2021-09-17T14:08:59.709" v="0"/>
        <pc:sldMkLst>
          <pc:docMk/>
          <pc:sldMk cId="0" sldId="307"/>
        </pc:sldMkLst>
      </pc:sldChg>
      <pc:sldChg chg="modSp ord">
        <pc:chgData name="DELASSUS Sandrine" userId="S::sandrine.delassus@pole-emploi.fr::e552fca7-f501-4049-89b3-700eae5f5207" providerId="AD" clId="Web-{D6AE2C98-CC28-4374-A917-328930BB1FFE}" dt="2021-09-17T14:10:52.435" v="13" actId="20577"/>
        <pc:sldMkLst>
          <pc:docMk/>
          <pc:sldMk cId="0" sldId="309"/>
        </pc:sldMkLst>
        <pc:spChg chg="mod">
          <ac:chgData name="DELASSUS Sandrine" userId="S::sandrine.delassus@pole-emploi.fr::e552fca7-f501-4049-89b3-700eae5f5207" providerId="AD" clId="Web-{D6AE2C98-CC28-4374-A917-328930BB1FFE}" dt="2021-09-17T14:10:52.435" v="13" actId="20577"/>
          <ac:spMkLst>
            <pc:docMk/>
            <pc:sldMk cId="0" sldId="309"/>
            <ac:spMk id="748" creationId="{00000000-0000-0000-0000-000000000000}"/>
          </ac:spMkLst>
        </pc:spChg>
      </pc:sldChg>
      <pc:sldChg chg="del">
        <pc:chgData name="DELASSUS Sandrine" userId="S::sandrine.delassus@pole-emploi.fr::e552fca7-f501-4049-89b3-700eae5f5207" providerId="AD" clId="Web-{D6AE2C98-CC28-4374-A917-328930BB1FFE}" dt="2021-09-17T14:09:29.867" v="5"/>
        <pc:sldMkLst>
          <pc:docMk/>
          <pc:sldMk cId="0" sldId="318"/>
        </pc:sldMkLst>
      </pc:sldChg>
    </pc:docChg>
  </pc:docChgLst>
  <pc:docChgLst>
    <pc:chgData name="SCHONDUBE Sophie" userId="S::sophie.schondube@pole-emploi.fr::b265bf5d-a10e-4b80-844f-086860c4c200" providerId="AD" clId="Web-{582A9579-F28B-4F44-88A9-4B5D9DF03F64}"/>
    <pc:docChg chg="modSld">
      <pc:chgData name="SCHONDUBE Sophie" userId="S::sophie.schondube@pole-emploi.fr::b265bf5d-a10e-4b80-844f-086860c4c200" providerId="AD" clId="Web-{582A9579-F28B-4F44-88A9-4B5D9DF03F64}" dt="2022-03-15T08:43:26.129" v="15" actId="20577"/>
      <pc:docMkLst>
        <pc:docMk/>
      </pc:docMkLst>
      <pc:sldChg chg="modSp">
        <pc:chgData name="SCHONDUBE Sophie" userId="S::sophie.schondube@pole-emploi.fr::b265bf5d-a10e-4b80-844f-086860c4c200" providerId="AD" clId="Web-{582A9579-F28B-4F44-88A9-4B5D9DF03F64}" dt="2022-03-15T08:41:09.954" v="10" actId="14100"/>
        <pc:sldMkLst>
          <pc:docMk/>
          <pc:sldMk cId="0" sldId="267"/>
        </pc:sldMkLst>
        <pc:spChg chg="mod">
          <ac:chgData name="SCHONDUBE Sophie" userId="S::sophie.schondube@pole-emploi.fr::b265bf5d-a10e-4b80-844f-086860c4c200" providerId="AD" clId="Web-{582A9579-F28B-4F44-88A9-4B5D9DF03F64}" dt="2022-03-15T08:41:04.047" v="9" actId="1076"/>
          <ac:spMkLst>
            <pc:docMk/>
            <pc:sldMk cId="0" sldId="267"/>
            <ac:spMk id="274" creationId="{00000000-0000-0000-0000-000000000000}"/>
          </ac:spMkLst>
        </pc:spChg>
        <pc:spChg chg="mod">
          <ac:chgData name="SCHONDUBE Sophie" userId="S::sophie.schondube@pole-emploi.fr::b265bf5d-a10e-4b80-844f-086860c4c200" providerId="AD" clId="Web-{582A9579-F28B-4F44-88A9-4B5D9DF03F64}" dt="2022-03-15T08:41:09.954" v="10" actId="14100"/>
          <ac:spMkLst>
            <pc:docMk/>
            <pc:sldMk cId="0" sldId="267"/>
            <ac:spMk id="275" creationId="{00000000-0000-0000-0000-000000000000}"/>
          </ac:spMkLst>
        </pc:spChg>
        <pc:picChg chg="mod">
          <ac:chgData name="SCHONDUBE Sophie" userId="S::sophie.schondube@pole-emploi.fr::b265bf5d-a10e-4b80-844f-086860c4c200" providerId="AD" clId="Web-{582A9579-F28B-4F44-88A9-4B5D9DF03F64}" dt="2022-03-15T08:41:01.344" v="8" actId="1076"/>
          <ac:picMkLst>
            <pc:docMk/>
            <pc:sldMk cId="0" sldId="267"/>
            <ac:picMk id="276" creationId="{00000000-0000-0000-0000-000000000000}"/>
          </ac:picMkLst>
        </pc:picChg>
      </pc:sldChg>
      <pc:sldChg chg="modSp">
        <pc:chgData name="SCHONDUBE Sophie" userId="S::sophie.schondube@pole-emploi.fr::b265bf5d-a10e-4b80-844f-086860c4c200" providerId="AD" clId="Web-{582A9579-F28B-4F44-88A9-4B5D9DF03F64}" dt="2022-03-15T08:42:45.597" v="13" actId="20577"/>
        <pc:sldMkLst>
          <pc:docMk/>
          <pc:sldMk cId="0" sldId="268"/>
        </pc:sldMkLst>
        <pc:spChg chg="mod">
          <ac:chgData name="SCHONDUBE Sophie" userId="S::sophie.schondube@pole-emploi.fr::b265bf5d-a10e-4b80-844f-086860c4c200" providerId="AD" clId="Web-{582A9579-F28B-4F44-88A9-4B5D9DF03F64}" dt="2022-03-15T08:42:45.597" v="13" actId="20577"/>
          <ac:spMkLst>
            <pc:docMk/>
            <pc:sldMk cId="0" sldId="268"/>
            <ac:spMk id="282" creationId="{00000000-0000-0000-0000-000000000000}"/>
          </ac:spMkLst>
        </pc:spChg>
      </pc:sldChg>
      <pc:sldChg chg="modSp">
        <pc:chgData name="SCHONDUBE Sophie" userId="S::sophie.schondube@pole-emploi.fr::b265bf5d-a10e-4b80-844f-086860c4c200" providerId="AD" clId="Web-{582A9579-F28B-4F44-88A9-4B5D9DF03F64}" dt="2022-03-15T08:43:26.129" v="15" actId="20577"/>
        <pc:sldMkLst>
          <pc:docMk/>
          <pc:sldMk cId="3482488904" sldId="338"/>
        </pc:sldMkLst>
        <pc:spChg chg="mod">
          <ac:chgData name="SCHONDUBE Sophie" userId="S::sophie.schondube@pole-emploi.fr::b265bf5d-a10e-4b80-844f-086860c4c200" providerId="AD" clId="Web-{582A9579-F28B-4F44-88A9-4B5D9DF03F64}" dt="2022-03-15T08:43:26.129" v="15" actId="20577"/>
          <ac:spMkLst>
            <pc:docMk/>
            <pc:sldMk cId="3482488904" sldId="338"/>
            <ac:spMk id="6" creationId="{00000000-0000-0000-0000-000000000000}"/>
          </ac:spMkLst>
        </pc:spChg>
      </pc:sldChg>
    </pc:docChg>
  </pc:docChgLst>
  <pc:docChgLst>
    <pc:chgData name="SCHONDUBE Sophie" userId="S::sophie.schondube@pole-emploi.fr::b265bf5d-a10e-4b80-844f-086860c4c200" providerId="AD" clId="Web-{2E2A878F-E216-4321-A9CD-D3A1E8CEB230}"/>
    <pc:docChg chg="addSld delSld modSld sldOrd">
      <pc:chgData name="SCHONDUBE Sophie" userId="S::sophie.schondube@pole-emploi.fr::b265bf5d-a10e-4b80-844f-086860c4c200" providerId="AD" clId="Web-{2E2A878F-E216-4321-A9CD-D3A1E8CEB230}" dt="2022-03-15T08:36:45.097" v="129" actId="1076"/>
      <pc:docMkLst>
        <pc:docMk/>
      </pc:docMkLst>
      <pc:sldChg chg="modSp">
        <pc:chgData name="SCHONDUBE Sophie" userId="S::sophie.schondube@pole-emploi.fr::b265bf5d-a10e-4b80-844f-086860c4c200" providerId="AD" clId="Web-{2E2A878F-E216-4321-A9CD-D3A1E8CEB230}" dt="2022-03-15T08:32:20.706" v="33" actId="20577"/>
        <pc:sldMkLst>
          <pc:docMk/>
          <pc:sldMk cId="0" sldId="268"/>
        </pc:sldMkLst>
        <pc:spChg chg="mod">
          <ac:chgData name="SCHONDUBE Sophie" userId="S::sophie.schondube@pole-emploi.fr::b265bf5d-a10e-4b80-844f-086860c4c200" providerId="AD" clId="Web-{2E2A878F-E216-4321-A9CD-D3A1E8CEB230}" dt="2022-03-15T08:32:20.706" v="33" actId="20577"/>
          <ac:spMkLst>
            <pc:docMk/>
            <pc:sldMk cId="0" sldId="268"/>
            <ac:spMk id="282" creationId="{00000000-0000-0000-0000-000000000000}"/>
          </ac:spMkLst>
        </pc:spChg>
      </pc:sldChg>
      <pc:sldChg chg="add del ord">
        <pc:chgData name="SCHONDUBE Sophie" userId="S::sophie.schondube@pole-emploi.fr::b265bf5d-a10e-4b80-844f-086860c4c200" providerId="AD" clId="Web-{2E2A878F-E216-4321-A9CD-D3A1E8CEB230}" dt="2022-03-15T08:32:27.831" v="34"/>
        <pc:sldMkLst>
          <pc:docMk/>
          <pc:sldMk cId="0" sldId="269"/>
        </pc:sldMkLst>
      </pc:sldChg>
      <pc:sldChg chg="modSp del ord">
        <pc:chgData name="SCHONDUBE Sophie" userId="S::sophie.schondube@pole-emploi.fr::b265bf5d-a10e-4b80-844f-086860c4c200" providerId="AD" clId="Web-{2E2A878F-E216-4321-A9CD-D3A1E8CEB230}" dt="2022-03-15T08:34:19.213" v="68"/>
        <pc:sldMkLst>
          <pc:docMk/>
          <pc:sldMk cId="0" sldId="270"/>
        </pc:sldMkLst>
        <pc:spChg chg="mod">
          <ac:chgData name="SCHONDUBE Sophie" userId="S::sophie.schondube@pole-emploi.fr::b265bf5d-a10e-4b80-844f-086860c4c200" providerId="AD" clId="Web-{2E2A878F-E216-4321-A9CD-D3A1E8CEB230}" dt="2022-03-15T08:33:13.724" v="65" actId="20577"/>
          <ac:spMkLst>
            <pc:docMk/>
            <pc:sldMk cId="0" sldId="270"/>
            <ac:spMk id="300" creationId="{00000000-0000-0000-0000-000000000000}"/>
          </ac:spMkLst>
        </pc:spChg>
        <pc:picChg chg="mod">
          <ac:chgData name="SCHONDUBE Sophie" userId="S::sophie.schondube@pole-emploi.fr::b265bf5d-a10e-4b80-844f-086860c4c200" providerId="AD" clId="Web-{2E2A878F-E216-4321-A9CD-D3A1E8CEB230}" dt="2022-03-15T08:33:34.601" v="66" actId="1076"/>
          <ac:picMkLst>
            <pc:docMk/>
            <pc:sldMk cId="0" sldId="270"/>
            <ac:picMk id="298" creationId="{00000000-0000-0000-0000-000000000000}"/>
          </ac:picMkLst>
        </pc:picChg>
        <pc:picChg chg="mod">
          <ac:chgData name="SCHONDUBE Sophie" userId="S::sophie.schondube@pole-emploi.fr::b265bf5d-a10e-4b80-844f-086860c4c200" providerId="AD" clId="Web-{2E2A878F-E216-4321-A9CD-D3A1E8CEB230}" dt="2022-03-15T08:33:39.242" v="67" actId="1076"/>
          <ac:picMkLst>
            <pc:docMk/>
            <pc:sldMk cId="0" sldId="270"/>
            <ac:picMk id="301" creationId="{00000000-0000-0000-0000-000000000000}"/>
          </ac:picMkLst>
        </pc:picChg>
      </pc:sldChg>
      <pc:sldChg chg="delSp modSp ord">
        <pc:chgData name="SCHONDUBE Sophie" userId="S::sophie.schondube@pole-emploi.fr::b265bf5d-a10e-4b80-844f-086860c4c200" providerId="AD" clId="Web-{2E2A878F-E216-4321-A9CD-D3A1E8CEB230}" dt="2022-03-15T08:36:45.097" v="129" actId="1076"/>
        <pc:sldMkLst>
          <pc:docMk/>
          <pc:sldMk cId="3482488904" sldId="338"/>
        </pc:sldMkLst>
        <pc:spChg chg="mod">
          <ac:chgData name="SCHONDUBE Sophie" userId="S::sophie.schondube@pole-emploi.fr::b265bf5d-a10e-4b80-844f-086860c4c200" providerId="AD" clId="Web-{2E2A878F-E216-4321-A9CD-D3A1E8CEB230}" dt="2022-03-15T08:36:37.096" v="128" actId="1076"/>
          <ac:spMkLst>
            <pc:docMk/>
            <pc:sldMk cId="3482488904" sldId="338"/>
            <ac:spMk id="6" creationId="{00000000-0000-0000-0000-000000000000}"/>
          </ac:spMkLst>
        </pc:spChg>
        <pc:spChg chg="del">
          <ac:chgData name="SCHONDUBE Sophie" userId="S::sophie.schondube@pole-emploi.fr::b265bf5d-a10e-4b80-844f-086860c4c200" providerId="AD" clId="Web-{2E2A878F-E216-4321-A9CD-D3A1E8CEB230}" dt="2022-03-15T08:35:22.498" v="107"/>
          <ac:spMkLst>
            <pc:docMk/>
            <pc:sldMk cId="3482488904" sldId="338"/>
            <ac:spMk id="9" creationId="{00000000-0000-0000-0000-000000000000}"/>
          </ac:spMkLst>
        </pc:spChg>
        <pc:picChg chg="mod">
          <ac:chgData name="SCHONDUBE Sophie" userId="S::sophie.schondube@pole-emploi.fr::b265bf5d-a10e-4b80-844f-086860c4c200" providerId="AD" clId="Web-{2E2A878F-E216-4321-A9CD-D3A1E8CEB230}" dt="2022-03-15T08:36:45.097" v="129" actId="1076"/>
          <ac:picMkLst>
            <pc:docMk/>
            <pc:sldMk cId="3482488904" sldId="338"/>
            <ac:picMk id="12" creationId="{00000000-0000-0000-0000-000000000000}"/>
          </ac:picMkLst>
        </pc:picChg>
      </pc:sldChg>
    </pc:docChg>
  </pc:docChgLst>
  <pc:docChgLst>
    <pc:chgData name="SCHONDUBE Sophie" userId="S::sophie.schondube@pole-emploi.fr::b265bf5d-a10e-4b80-844f-086860c4c200" providerId="AD" clId="Web-{B5BA7152-A0CF-45CD-8D6E-1035A26F4932}"/>
    <pc:docChg chg="modSld">
      <pc:chgData name="SCHONDUBE Sophie" userId="S::sophie.schondube@pole-emploi.fr::b265bf5d-a10e-4b80-844f-086860c4c200" providerId="AD" clId="Web-{B5BA7152-A0CF-45CD-8D6E-1035A26F4932}" dt="2021-12-10T08:01:58.728" v="2" actId="20577"/>
      <pc:docMkLst>
        <pc:docMk/>
      </pc:docMkLst>
      <pc:sldChg chg="modSp">
        <pc:chgData name="SCHONDUBE Sophie" userId="S::sophie.schondube@pole-emploi.fr::b265bf5d-a10e-4b80-844f-086860c4c200" providerId="AD" clId="Web-{B5BA7152-A0CF-45CD-8D6E-1035A26F4932}" dt="2021-12-10T08:01:58.728" v="2" actId="20577"/>
        <pc:sldMkLst>
          <pc:docMk/>
          <pc:sldMk cId="0" sldId="256"/>
        </pc:sldMkLst>
        <pc:spChg chg="mod">
          <ac:chgData name="SCHONDUBE Sophie" userId="S::sophie.schondube@pole-emploi.fr::b265bf5d-a10e-4b80-844f-086860c4c200" providerId="AD" clId="Web-{B5BA7152-A0CF-45CD-8D6E-1035A26F4932}" dt="2021-12-10T08:01:58.728" v="2" actId="20577"/>
          <ac:spMkLst>
            <pc:docMk/>
            <pc:sldMk cId="0" sldId="256"/>
            <ac:spMk id="108" creationId="{00000000-0000-0000-0000-000000000000}"/>
          </ac:spMkLst>
        </pc:spChg>
      </pc:sldChg>
    </pc:docChg>
  </pc:docChgLst>
  <pc:docChgLst>
    <pc:chgData name="ROLLE Marine" userId="S::marine.rolle@pole-emploi.fr::b35a75f6-f2a6-48d7-b782-cb2f7e65789d" providerId="AD" clId="Web-{E0CDE9CB-EA45-40B2-8E79-CF52FA4C819C}"/>
    <pc:docChg chg="addSld modSld">
      <pc:chgData name="ROLLE Marine" userId="S::marine.rolle@pole-emploi.fr::b35a75f6-f2a6-48d7-b782-cb2f7e65789d" providerId="AD" clId="Web-{E0CDE9CB-EA45-40B2-8E79-CF52FA4C819C}" dt="2021-12-06T16:23:24.490" v="28" actId="20577"/>
      <pc:docMkLst>
        <pc:docMk/>
      </pc:docMkLst>
      <pc:sldChg chg="modSp">
        <pc:chgData name="ROLLE Marine" userId="S::marine.rolle@pole-emploi.fr::b35a75f6-f2a6-48d7-b782-cb2f7e65789d" providerId="AD" clId="Web-{E0CDE9CB-EA45-40B2-8E79-CF52FA4C819C}" dt="2021-12-06T16:23:24.490" v="28" actId="20577"/>
        <pc:sldMkLst>
          <pc:docMk/>
          <pc:sldMk cId="0" sldId="333"/>
        </pc:sldMkLst>
        <pc:spChg chg="mod">
          <ac:chgData name="ROLLE Marine" userId="S::marine.rolle@pole-emploi.fr::b35a75f6-f2a6-48d7-b782-cb2f7e65789d" providerId="AD" clId="Web-{E0CDE9CB-EA45-40B2-8E79-CF52FA4C819C}" dt="2021-12-06T16:23:24.490" v="28" actId="20577"/>
          <ac:spMkLst>
            <pc:docMk/>
            <pc:sldMk cId="0" sldId="333"/>
            <ac:spMk id="1027" creationId="{00000000-0000-0000-0000-000000000000}"/>
          </ac:spMkLst>
        </pc:spChg>
      </pc:sldChg>
      <pc:sldChg chg="modSp new">
        <pc:chgData name="ROLLE Marine" userId="S::marine.rolle@pole-emploi.fr::b35a75f6-f2a6-48d7-b782-cb2f7e65789d" providerId="AD" clId="Web-{E0CDE9CB-EA45-40B2-8E79-CF52FA4C819C}" dt="2021-12-06T16:23:03.208" v="26" actId="20577"/>
        <pc:sldMkLst>
          <pc:docMk/>
          <pc:sldMk cId="639627401" sldId="334"/>
        </pc:sldMkLst>
        <pc:spChg chg="mod">
          <ac:chgData name="ROLLE Marine" userId="S::marine.rolle@pole-emploi.fr::b35a75f6-f2a6-48d7-b782-cb2f7e65789d" providerId="AD" clId="Web-{E0CDE9CB-EA45-40B2-8E79-CF52FA4C819C}" dt="2021-12-06T16:22:49.114" v="21" actId="20577"/>
          <ac:spMkLst>
            <pc:docMk/>
            <pc:sldMk cId="639627401" sldId="334"/>
            <ac:spMk id="2" creationId="{C9D8EDA4-B03C-44EB-9C6D-33A2A69D3856}"/>
          </ac:spMkLst>
        </pc:spChg>
        <pc:spChg chg="mod">
          <ac:chgData name="ROLLE Marine" userId="S::marine.rolle@pole-emploi.fr::b35a75f6-f2a6-48d7-b782-cb2f7e65789d" providerId="AD" clId="Web-{E0CDE9CB-EA45-40B2-8E79-CF52FA4C819C}" dt="2021-12-06T16:23:03.208" v="26" actId="20577"/>
          <ac:spMkLst>
            <pc:docMk/>
            <pc:sldMk cId="639627401" sldId="334"/>
            <ac:spMk id="3" creationId="{DA28D39D-5FE7-4F3B-9A97-BD56A6F9D8FD}"/>
          </ac:spMkLst>
        </pc:spChg>
      </pc:sldChg>
    </pc:docChg>
  </pc:docChgLst>
  <pc:docChgLst>
    <pc:chgData name="SCHONDUBE Sophie" userId="S::sophie.schondube@pole-emploi.fr::b265bf5d-a10e-4b80-844f-086860c4c200" providerId="AD" clId="Web-{2960CCEF-61EF-4FEA-A60E-F4D41A42B831}"/>
    <pc:docChg chg="addSld delSld modSld sldOrd">
      <pc:chgData name="SCHONDUBE Sophie" userId="S::sophie.schondube@pole-emploi.fr::b265bf5d-a10e-4b80-844f-086860c4c200" providerId="AD" clId="Web-{2960CCEF-61EF-4FEA-A60E-F4D41A42B831}" dt="2022-01-19T14:21:25.939" v="378" actId="20577"/>
      <pc:docMkLst>
        <pc:docMk/>
      </pc:docMkLst>
      <pc:sldChg chg="modSp del">
        <pc:chgData name="SCHONDUBE Sophie" userId="S::sophie.schondube@pole-emploi.fr::b265bf5d-a10e-4b80-844f-086860c4c200" providerId="AD" clId="Web-{2960CCEF-61EF-4FEA-A60E-F4D41A42B831}" dt="2022-01-19T13:36:22.082" v="10"/>
        <pc:sldMkLst>
          <pc:docMk/>
          <pc:sldMk cId="0" sldId="302"/>
        </pc:sldMkLst>
        <pc:spChg chg="mod">
          <ac:chgData name="SCHONDUBE Sophie" userId="S::sophie.schondube@pole-emploi.fr::b265bf5d-a10e-4b80-844f-086860c4c200" providerId="AD" clId="Web-{2960CCEF-61EF-4FEA-A60E-F4D41A42B831}" dt="2022-01-19T13:34:40.673" v="9" actId="1076"/>
          <ac:spMkLst>
            <pc:docMk/>
            <pc:sldMk cId="0" sldId="302"/>
            <ac:spMk id="654" creationId="{00000000-0000-0000-0000-000000000000}"/>
          </ac:spMkLst>
        </pc:spChg>
      </pc:sldChg>
      <pc:sldChg chg="del">
        <pc:chgData name="SCHONDUBE Sophie" userId="S::sophie.schondube@pole-emploi.fr::b265bf5d-a10e-4b80-844f-086860c4c200" providerId="AD" clId="Web-{2960CCEF-61EF-4FEA-A60E-F4D41A42B831}" dt="2022-01-19T13:36:28.988" v="11"/>
        <pc:sldMkLst>
          <pc:docMk/>
          <pc:sldMk cId="0" sldId="303"/>
        </pc:sldMkLst>
      </pc:sldChg>
      <pc:sldChg chg="del">
        <pc:chgData name="SCHONDUBE Sophie" userId="S::sophie.schondube@pole-emploi.fr::b265bf5d-a10e-4b80-844f-086860c4c200" providerId="AD" clId="Web-{2960CCEF-61EF-4FEA-A60E-F4D41A42B831}" dt="2022-01-19T13:36:33.879" v="12"/>
        <pc:sldMkLst>
          <pc:docMk/>
          <pc:sldMk cId="0" sldId="304"/>
        </pc:sldMkLst>
      </pc:sldChg>
      <pc:sldChg chg="del">
        <pc:chgData name="SCHONDUBE Sophie" userId="S::sophie.schondube@pole-emploi.fr::b265bf5d-a10e-4b80-844f-086860c4c200" providerId="AD" clId="Web-{2960CCEF-61EF-4FEA-A60E-F4D41A42B831}" dt="2022-01-19T13:36:41.364" v="13"/>
        <pc:sldMkLst>
          <pc:docMk/>
          <pc:sldMk cId="0" sldId="305"/>
        </pc:sldMkLst>
      </pc:sldChg>
      <pc:sldChg chg="del">
        <pc:chgData name="SCHONDUBE Sophie" userId="S::sophie.schondube@pole-emploi.fr::b265bf5d-a10e-4b80-844f-086860c4c200" providerId="AD" clId="Web-{2960CCEF-61EF-4FEA-A60E-F4D41A42B831}" dt="2022-01-19T13:36:41.473" v="14"/>
        <pc:sldMkLst>
          <pc:docMk/>
          <pc:sldMk cId="0" sldId="306"/>
        </pc:sldMkLst>
      </pc:sldChg>
      <pc:sldChg chg="addSp modSp">
        <pc:chgData name="SCHONDUBE Sophie" userId="S::sophie.schondube@pole-emploi.fr::b265bf5d-a10e-4b80-844f-086860c4c200" providerId="AD" clId="Web-{2960CCEF-61EF-4FEA-A60E-F4D41A42B831}" dt="2022-01-19T14:05:19.996" v="243" actId="20577"/>
        <pc:sldMkLst>
          <pc:docMk/>
          <pc:sldMk cId="3312178420" sldId="335"/>
        </pc:sldMkLst>
        <pc:spChg chg="add mod">
          <ac:chgData name="SCHONDUBE Sophie" userId="S::sophie.schondube@pole-emploi.fr::b265bf5d-a10e-4b80-844f-086860c4c200" providerId="AD" clId="Web-{2960CCEF-61EF-4FEA-A60E-F4D41A42B831}" dt="2022-01-19T13:57:05.938" v="163" actId="1076"/>
          <ac:spMkLst>
            <pc:docMk/>
            <pc:sldMk cId="3312178420" sldId="335"/>
            <ac:spMk id="2" creationId="{64C7CC35-103A-4967-8ACB-6325AB9B165C}"/>
          </ac:spMkLst>
        </pc:spChg>
        <pc:spChg chg="mod">
          <ac:chgData name="SCHONDUBE Sophie" userId="S::sophie.schondube@pole-emploi.fr::b265bf5d-a10e-4b80-844f-086860c4c200" providerId="AD" clId="Web-{2960CCEF-61EF-4FEA-A60E-F4D41A42B831}" dt="2022-01-19T14:05:19.996" v="243" actId="20577"/>
          <ac:spMkLst>
            <pc:docMk/>
            <pc:sldMk cId="3312178420" sldId="335"/>
            <ac:spMk id="3" creationId="{00000000-0000-0000-0000-000000000000}"/>
          </ac:spMkLst>
        </pc:spChg>
      </pc:sldChg>
      <pc:sldChg chg="delSp modSp">
        <pc:chgData name="SCHONDUBE Sophie" userId="S::sophie.schondube@pole-emploi.fr::b265bf5d-a10e-4b80-844f-086860c4c200" providerId="AD" clId="Web-{2960CCEF-61EF-4FEA-A60E-F4D41A42B831}" dt="2022-01-19T14:21:25.939" v="378" actId="20577"/>
        <pc:sldMkLst>
          <pc:docMk/>
          <pc:sldMk cId="3482488904" sldId="338"/>
        </pc:sldMkLst>
        <pc:spChg chg="del">
          <ac:chgData name="SCHONDUBE Sophie" userId="S::sophie.schondube@pole-emploi.fr::b265bf5d-a10e-4b80-844f-086860c4c200" providerId="AD" clId="Web-{2960CCEF-61EF-4FEA-A60E-F4D41A42B831}" dt="2022-01-19T13:42:06.683" v="36"/>
          <ac:spMkLst>
            <pc:docMk/>
            <pc:sldMk cId="3482488904" sldId="338"/>
            <ac:spMk id="10" creationId="{00000000-0000-0000-0000-000000000000}"/>
          </ac:spMkLst>
        </pc:spChg>
        <pc:spChg chg="mod">
          <ac:chgData name="SCHONDUBE Sophie" userId="S::sophie.schondube@pole-emploi.fr::b265bf5d-a10e-4b80-844f-086860c4c200" providerId="AD" clId="Web-{2960CCEF-61EF-4FEA-A60E-F4D41A42B831}" dt="2022-01-19T14:21:25.939" v="378" actId="20577"/>
          <ac:spMkLst>
            <pc:docMk/>
            <pc:sldMk cId="3482488904" sldId="338"/>
            <ac:spMk id="11" creationId="{3DE9FC9D-157B-4E99-BE58-97C4BD872111}"/>
          </ac:spMkLst>
        </pc:spChg>
        <pc:spChg chg="del">
          <ac:chgData name="SCHONDUBE Sophie" userId="S::sophie.schondube@pole-emploi.fr::b265bf5d-a10e-4b80-844f-086860c4c200" providerId="AD" clId="Web-{2960CCEF-61EF-4FEA-A60E-F4D41A42B831}" dt="2022-01-19T13:42:03.418" v="35"/>
          <ac:spMkLst>
            <pc:docMk/>
            <pc:sldMk cId="3482488904" sldId="338"/>
            <ac:spMk id="13" creationId="{00000000-0000-0000-0000-000000000000}"/>
          </ac:spMkLst>
        </pc:spChg>
        <pc:picChg chg="mod">
          <ac:chgData name="SCHONDUBE Sophie" userId="S::sophie.schondube@pole-emploi.fr::b265bf5d-a10e-4b80-844f-086860c4c200" providerId="AD" clId="Web-{2960CCEF-61EF-4FEA-A60E-F4D41A42B831}" dt="2022-01-19T13:42:33.184" v="40" actId="1076"/>
          <ac:picMkLst>
            <pc:docMk/>
            <pc:sldMk cId="3482488904" sldId="338"/>
            <ac:picMk id="7" creationId="{00000000-0000-0000-0000-000000000000}"/>
          </ac:picMkLst>
        </pc:picChg>
      </pc:sldChg>
      <pc:sldChg chg="modSp">
        <pc:chgData name="SCHONDUBE Sophie" userId="S::sophie.schondube@pole-emploi.fr::b265bf5d-a10e-4b80-844f-086860c4c200" providerId="AD" clId="Web-{2960CCEF-61EF-4FEA-A60E-F4D41A42B831}" dt="2022-01-19T13:39:47.087" v="32" actId="20577"/>
        <pc:sldMkLst>
          <pc:docMk/>
          <pc:sldMk cId="795959388" sldId="339"/>
        </pc:sldMkLst>
        <pc:spChg chg="mod">
          <ac:chgData name="SCHONDUBE Sophie" userId="S::sophie.schondube@pole-emploi.fr::b265bf5d-a10e-4b80-844f-086860c4c200" providerId="AD" clId="Web-{2960CCEF-61EF-4FEA-A60E-F4D41A42B831}" dt="2022-01-19T13:39:47.087" v="32" actId="20577"/>
          <ac:spMkLst>
            <pc:docMk/>
            <pc:sldMk cId="795959388" sldId="339"/>
            <ac:spMk id="3" creationId="{00000000-0000-0000-0000-000000000000}"/>
          </ac:spMkLst>
        </pc:spChg>
      </pc:sldChg>
      <pc:sldChg chg="modSp">
        <pc:chgData name="SCHONDUBE Sophie" userId="S::sophie.schondube@pole-emploi.fr::b265bf5d-a10e-4b80-844f-086860c4c200" providerId="AD" clId="Web-{2960CCEF-61EF-4FEA-A60E-F4D41A42B831}" dt="2022-01-19T13:54:40.216" v="128" actId="1076"/>
        <pc:sldMkLst>
          <pc:docMk/>
          <pc:sldMk cId="3247110729" sldId="340"/>
        </pc:sldMkLst>
        <pc:spChg chg="mod">
          <ac:chgData name="SCHONDUBE Sophie" userId="S::sophie.schondube@pole-emploi.fr::b265bf5d-a10e-4b80-844f-086860c4c200" providerId="AD" clId="Web-{2960CCEF-61EF-4FEA-A60E-F4D41A42B831}" dt="2022-01-19T13:54:40.216" v="128" actId="1076"/>
          <ac:spMkLst>
            <pc:docMk/>
            <pc:sldMk cId="3247110729" sldId="340"/>
            <ac:spMk id="5" creationId="{00000000-0000-0000-0000-000000000000}"/>
          </ac:spMkLst>
        </pc:spChg>
      </pc:sldChg>
      <pc:sldChg chg="ord">
        <pc:chgData name="SCHONDUBE Sophie" userId="S::sophie.schondube@pole-emploi.fr::b265bf5d-a10e-4b80-844f-086860c4c200" providerId="AD" clId="Web-{2960CCEF-61EF-4FEA-A60E-F4D41A42B831}" dt="2022-01-19T13:49:19.349" v="111"/>
        <pc:sldMkLst>
          <pc:docMk/>
          <pc:sldMk cId="617725661" sldId="341"/>
        </pc:sldMkLst>
      </pc:sldChg>
      <pc:sldChg chg="addSp delSp modSp new">
        <pc:chgData name="SCHONDUBE Sophie" userId="S::sophie.schondube@pole-emploi.fr::b265bf5d-a10e-4b80-844f-086860c4c200" providerId="AD" clId="Web-{2960CCEF-61EF-4FEA-A60E-F4D41A42B831}" dt="2022-01-19T14:13:24.225" v="267" actId="1076"/>
        <pc:sldMkLst>
          <pc:docMk/>
          <pc:sldMk cId="2956283233" sldId="342"/>
        </pc:sldMkLst>
        <pc:spChg chg="del">
          <ac:chgData name="SCHONDUBE Sophie" userId="S::sophie.schondube@pole-emploi.fr::b265bf5d-a10e-4b80-844f-086860c4c200" providerId="AD" clId="Web-{2960CCEF-61EF-4FEA-A60E-F4D41A42B831}" dt="2022-01-19T14:12:32.365" v="254"/>
          <ac:spMkLst>
            <pc:docMk/>
            <pc:sldMk cId="2956283233" sldId="342"/>
            <ac:spMk id="2" creationId="{82DCB5C3-822E-45E4-AAF2-337CE0C484B7}"/>
          </ac:spMkLst>
        </pc:spChg>
        <pc:spChg chg="del">
          <ac:chgData name="SCHONDUBE Sophie" userId="S::sophie.schondube@pole-emploi.fr::b265bf5d-a10e-4b80-844f-086860c4c200" providerId="AD" clId="Web-{2960CCEF-61EF-4FEA-A60E-F4D41A42B831}" dt="2022-01-19T14:12:58.084" v="260"/>
          <ac:spMkLst>
            <pc:docMk/>
            <pc:sldMk cId="2956283233" sldId="342"/>
            <ac:spMk id="3" creationId="{0BE6FA6A-4BF5-46F4-A55B-28FC4DFDAFC0}"/>
          </ac:spMkLst>
        </pc:spChg>
        <pc:picChg chg="add mod">
          <ac:chgData name="SCHONDUBE Sophie" userId="S::sophie.schondube@pole-emploi.fr::b265bf5d-a10e-4b80-844f-086860c4c200" providerId="AD" clId="Web-{2960CCEF-61EF-4FEA-A60E-F4D41A42B831}" dt="2022-01-19T14:12:06.145" v="250" actId="1076"/>
          <ac:picMkLst>
            <pc:docMk/>
            <pc:sldMk cId="2956283233" sldId="342"/>
            <ac:picMk id="4" creationId="{236D30E2-902E-4E35-B24B-C4229DD600B9}"/>
          </ac:picMkLst>
        </pc:picChg>
        <pc:picChg chg="add mod">
          <ac:chgData name="SCHONDUBE Sophie" userId="S::sophie.schondube@pole-emploi.fr::b265bf5d-a10e-4b80-844f-086860c4c200" providerId="AD" clId="Web-{2960CCEF-61EF-4FEA-A60E-F4D41A42B831}" dt="2022-01-19T14:12:37.130" v="256" actId="14100"/>
          <ac:picMkLst>
            <pc:docMk/>
            <pc:sldMk cId="2956283233" sldId="342"/>
            <ac:picMk id="5" creationId="{6C036DA8-2D0D-4235-90E3-41FEB5673029}"/>
          </ac:picMkLst>
        </pc:picChg>
        <pc:picChg chg="add mod">
          <ac:chgData name="SCHONDUBE Sophie" userId="S::sophie.schondube@pole-emploi.fr::b265bf5d-a10e-4b80-844f-086860c4c200" providerId="AD" clId="Web-{2960CCEF-61EF-4FEA-A60E-F4D41A42B831}" dt="2022-01-19T14:12:54.084" v="259" actId="1076"/>
          <ac:picMkLst>
            <pc:docMk/>
            <pc:sldMk cId="2956283233" sldId="342"/>
            <ac:picMk id="6" creationId="{DE19AE86-EA4B-4B45-A53D-4EAB65CBBFF3}"/>
          </ac:picMkLst>
        </pc:picChg>
        <pc:picChg chg="add del mod">
          <ac:chgData name="SCHONDUBE Sophie" userId="S::sophie.schondube@pole-emploi.fr::b265bf5d-a10e-4b80-844f-086860c4c200" providerId="AD" clId="Web-{2960CCEF-61EF-4FEA-A60E-F4D41A42B831}" dt="2022-01-19T14:13:17.241" v="264"/>
          <ac:picMkLst>
            <pc:docMk/>
            <pc:sldMk cId="2956283233" sldId="342"/>
            <ac:picMk id="7" creationId="{24641884-DF17-4DCA-A0E9-BB0C86B85718}"/>
          </ac:picMkLst>
        </pc:picChg>
        <pc:picChg chg="add mod">
          <ac:chgData name="SCHONDUBE Sophie" userId="S::sophie.schondube@pole-emploi.fr::b265bf5d-a10e-4b80-844f-086860c4c200" providerId="AD" clId="Web-{2960CCEF-61EF-4FEA-A60E-F4D41A42B831}" dt="2022-01-19T14:13:17.319" v="265" actId="1076"/>
          <ac:picMkLst>
            <pc:docMk/>
            <pc:sldMk cId="2956283233" sldId="342"/>
            <ac:picMk id="8" creationId="{F535823F-1B0D-4A92-A41B-71E96676F308}"/>
          </ac:picMkLst>
        </pc:picChg>
        <pc:picChg chg="add mod">
          <ac:chgData name="SCHONDUBE Sophie" userId="S::sophie.schondube@pole-emploi.fr::b265bf5d-a10e-4b80-844f-086860c4c200" providerId="AD" clId="Web-{2960CCEF-61EF-4FEA-A60E-F4D41A42B831}" dt="2022-01-19T14:13:24.225" v="267" actId="1076"/>
          <ac:picMkLst>
            <pc:docMk/>
            <pc:sldMk cId="2956283233" sldId="342"/>
            <ac:picMk id="9" creationId="{882CD0B0-5CBE-4DA7-9E86-958D3DF6451A}"/>
          </ac:picMkLst>
        </pc:picChg>
      </pc:sldChg>
      <pc:sldChg chg="addSp delSp modSp new">
        <pc:chgData name="SCHONDUBE Sophie" userId="S::sophie.schondube@pole-emploi.fr::b265bf5d-a10e-4b80-844f-086860c4c200" providerId="AD" clId="Web-{2960CCEF-61EF-4FEA-A60E-F4D41A42B831}" dt="2022-01-19T14:14:56.884" v="291" actId="1076"/>
        <pc:sldMkLst>
          <pc:docMk/>
          <pc:sldMk cId="3903295021" sldId="343"/>
        </pc:sldMkLst>
        <pc:spChg chg="del">
          <ac:chgData name="SCHONDUBE Sophie" userId="S::sophie.schondube@pole-emploi.fr::b265bf5d-a10e-4b80-844f-086860c4c200" providerId="AD" clId="Web-{2960CCEF-61EF-4FEA-A60E-F4D41A42B831}" dt="2022-01-19T14:13:42.335" v="270"/>
          <ac:spMkLst>
            <pc:docMk/>
            <pc:sldMk cId="3903295021" sldId="343"/>
            <ac:spMk id="2" creationId="{0BAF7C6C-762D-4083-BA72-6ABDF92FB6A7}"/>
          </ac:spMkLst>
        </pc:spChg>
        <pc:spChg chg="del">
          <ac:chgData name="SCHONDUBE Sophie" userId="S::sophie.schondube@pole-emploi.fr::b265bf5d-a10e-4b80-844f-086860c4c200" providerId="AD" clId="Web-{2960CCEF-61EF-4FEA-A60E-F4D41A42B831}" dt="2022-01-19T14:13:39.413" v="269"/>
          <ac:spMkLst>
            <pc:docMk/>
            <pc:sldMk cId="3903295021" sldId="343"/>
            <ac:spMk id="3" creationId="{55520A2F-206C-4EA0-B31A-28ECCF63E1F3}"/>
          </ac:spMkLst>
        </pc:spChg>
        <pc:picChg chg="add mod">
          <ac:chgData name="SCHONDUBE Sophie" userId="S::sophie.schondube@pole-emploi.fr::b265bf5d-a10e-4b80-844f-086860c4c200" providerId="AD" clId="Web-{2960CCEF-61EF-4FEA-A60E-F4D41A42B831}" dt="2022-01-19T14:14:56.884" v="291" actId="1076"/>
          <ac:picMkLst>
            <pc:docMk/>
            <pc:sldMk cId="3903295021" sldId="343"/>
            <ac:picMk id="4" creationId="{286F42F6-81EB-4EC7-BC57-F31AEA1794C6}"/>
          </ac:picMkLst>
        </pc:picChg>
        <pc:picChg chg="add mod">
          <ac:chgData name="SCHONDUBE Sophie" userId="S::sophie.schondube@pole-emploi.fr::b265bf5d-a10e-4b80-844f-086860c4c200" providerId="AD" clId="Web-{2960CCEF-61EF-4FEA-A60E-F4D41A42B831}" dt="2022-01-19T14:14:29.164" v="284" actId="1076"/>
          <ac:picMkLst>
            <pc:docMk/>
            <pc:sldMk cId="3903295021" sldId="343"/>
            <ac:picMk id="5" creationId="{EF8DC8B8-E51B-4AF0-90C7-B24E95C46276}"/>
          </ac:picMkLst>
        </pc:picChg>
        <pc:picChg chg="add mod">
          <ac:chgData name="SCHONDUBE Sophie" userId="S::sophie.schondube@pole-emploi.fr::b265bf5d-a10e-4b80-844f-086860c4c200" providerId="AD" clId="Web-{2960CCEF-61EF-4FEA-A60E-F4D41A42B831}" dt="2022-01-19T14:14:25.633" v="283" actId="1076"/>
          <ac:picMkLst>
            <pc:docMk/>
            <pc:sldMk cId="3903295021" sldId="343"/>
            <ac:picMk id="6" creationId="{8FB29239-47B8-479F-9048-BE86BB2993F6}"/>
          </ac:picMkLst>
        </pc:picChg>
        <pc:picChg chg="add mod">
          <ac:chgData name="SCHONDUBE Sophie" userId="S::sophie.schondube@pole-emploi.fr::b265bf5d-a10e-4b80-844f-086860c4c200" providerId="AD" clId="Web-{2960CCEF-61EF-4FEA-A60E-F4D41A42B831}" dt="2022-01-19T14:14:36.852" v="286" actId="1076"/>
          <ac:picMkLst>
            <pc:docMk/>
            <pc:sldMk cId="3903295021" sldId="343"/>
            <ac:picMk id="7" creationId="{A81623AF-4B01-42DC-B95D-BC5EB64F3B4F}"/>
          </ac:picMkLst>
        </pc:picChg>
        <pc:picChg chg="add mod">
          <ac:chgData name="SCHONDUBE Sophie" userId="S::sophie.schondube@pole-emploi.fr::b265bf5d-a10e-4b80-844f-086860c4c200" providerId="AD" clId="Web-{2960CCEF-61EF-4FEA-A60E-F4D41A42B831}" dt="2022-01-19T14:14:51.727" v="290" actId="14100"/>
          <ac:picMkLst>
            <pc:docMk/>
            <pc:sldMk cId="3903295021" sldId="343"/>
            <ac:picMk id="8" creationId="{0211AC20-9D96-4AFA-B2C3-C6F86E54236C}"/>
          </ac:picMkLst>
        </pc:picChg>
      </pc:sldChg>
      <pc:sldChg chg="addSp delSp modSp new">
        <pc:chgData name="SCHONDUBE Sophie" userId="S::sophie.schondube@pole-emploi.fr::b265bf5d-a10e-4b80-844f-086860c4c200" providerId="AD" clId="Web-{2960CCEF-61EF-4FEA-A60E-F4D41A42B831}" dt="2022-01-19T14:19:09.936" v="348" actId="1076"/>
        <pc:sldMkLst>
          <pc:docMk/>
          <pc:sldMk cId="1772992838" sldId="344"/>
        </pc:sldMkLst>
        <pc:spChg chg="del">
          <ac:chgData name="SCHONDUBE Sophie" userId="S::sophie.schondube@pole-emploi.fr::b265bf5d-a10e-4b80-844f-086860c4c200" providerId="AD" clId="Web-{2960CCEF-61EF-4FEA-A60E-F4D41A42B831}" dt="2022-01-19T14:15:08.103" v="293"/>
          <ac:spMkLst>
            <pc:docMk/>
            <pc:sldMk cId="1772992838" sldId="344"/>
            <ac:spMk id="2" creationId="{C176E29B-57D0-4291-987C-791961F7F171}"/>
          </ac:spMkLst>
        </pc:spChg>
        <pc:spChg chg="del">
          <ac:chgData name="SCHONDUBE Sophie" userId="S::sophie.schondube@pole-emploi.fr::b265bf5d-a10e-4b80-844f-086860c4c200" providerId="AD" clId="Web-{2960CCEF-61EF-4FEA-A60E-F4D41A42B831}" dt="2022-01-19T14:15:08.149" v="294"/>
          <ac:spMkLst>
            <pc:docMk/>
            <pc:sldMk cId="1772992838" sldId="344"/>
            <ac:spMk id="3" creationId="{E9FED14C-B17B-4E32-80BF-91ADC5BD72DA}"/>
          </ac:spMkLst>
        </pc:spChg>
        <pc:picChg chg="add mod">
          <ac:chgData name="SCHONDUBE Sophie" userId="S::sophie.schondube@pole-emploi.fr::b265bf5d-a10e-4b80-844f-086860c4c200" providerId="AD" clId="Web-{2960CCEF-61EF-4FEA-A60E-F4D41A42B831}" dt="2022-01-19T14:15:27.525" v="298" actId="1076"/>
          <ac:picMkLst>
            <pc:docMk/>
            <pc:sldMk cId="1772992838" sldId="344"/>
            <ac:picMk id="4" creationId="{1AFE0802-631E-40F1-A335-56A5F5BB2526}"/>
          </ac:picMkLst>
        </pc:picChg>
        <pc:picChg chg="add del mod">
          <ac:chgData name="SCHONDUBE Sophie" userId="S::sophie.schondube@pole-emploi.fr::b265bf5d-a10e-4b80-844f-086860c4c200" providerId="AD" clId="Web-{2960CCEF-61EF-4FEA-A60E-F4D41A42B831}" dt="2022-01-19T14:15:49.885" v="302"/>
          <ac:picMkLst>
            <pc:docMk/>
            <pc:sldMk cId="1772992838" sldId="344"/>
            <ac:picMk id="5" creationId="{36FFC084-DCB7-4868-8061-BF06DED2B6E1}"/>
          </ac:picMkLst>
        </pc:picChg>
        <pc:picChg chg="add del mod">
          <ac:chgData name="SCHONDUBE Sophie" userId="S::sophie.schondube@pole-emploi.fr::b265bf5d-a10e-4b80-844f-086860c4c200" providerId="AD" clId="Web-{2960CCEF-61EF-4FEA-A60E-F4D41A42B831}" dt="2022-01-19T14:16:04.291" v="306"/>
          <ac:picMkLst>
            <pc:docMk/>
            <pc:sldMk cId="1772992838" sldId="344"/>
            <ac:picMk id="6" creationId="{51F2A3EB-BA00-4EF2-8E5F-46F631290D6D}"/>
          </ac:picMkLst>
        </pc:picChg>
        <pc:picChg chg="add del mod">
          <ac:chgData name="SCHONDUBE Sophie" userId="S::sophie.schondube@pole-emploi.fr::b265bf5d-a10e-4b80-844f-086860c4c200" providerId="AD" clId="Web-{2960CCEF-61EF-4FEA-A60E-F4D41A42B831}" dt="2022-01-19T14:16:21.542" v="310"/>
          <ac:picMkLst>
            <pc:docMk/>
            <pc:sldMk cId="1772992838" sldId="344"/>
            <ac:picMk id="7" creationId="{A9110D89-549A-4689-87AC-D5CFBC30D6F9}"/>
          </ac:picMkLst>
        </pc:picChg>
        <pc:picChg chg="add mod">
          <ac:chgData name="SCHONDUBE Sophie" userId="S::sophie.schondube@pole-emploi.fr::b265bf5d-a10e-4b80-844f-086860c4c200" providerId="AD" clId="Web-{2960CCEF-61EF-4FEA-A60E-F4D41A42B831}" dt="2022-01-19T14:18:21.295" v="334" actId="1076"/>
          <ac:picMkLst>
            <pc:docMk/>
            <pc:sldMk cId="1772992838" sldId="344"/>
            <ac:picMk id="8" creationId="{256AED86-7EDF-48B2-8373-3EDF01C810F2}"/>
          </ac:picMkLst>
        </pc:picChg>
        <pc:picChg chg="add mod">
          <ac:chgData name="SCHONDUBE Sophie" userId="S::sophie.schondube@pole-emploi.fr::b265bf5d-a10e-4b80-844f-086860c4c200" providerId="AD" clId="Web-{2960CCEF-61EF-4FEA-A60E-F4D41A42B831}" dt="2022-01-19T14:17:52.231" v="327" actId="1076"/>
          <ac:picMkLst>
            <pc:docMk/>
            <pc:sldMk cId="1772992838" sldId="344"/>
            <ac:picMk id="9" creationId="{266F39C2-BD9D-443F-8C1B-9A8036941CE5}"/>
          </ac:picMkLst>
        </pc:picChg>
        <pc:picChg chg="add del mod">
          <ac:chgData name="SCHONDUBE Sophie" userId="S::sophie.schondube@pole-emploi.fr::b265bf5d-a10e-4b80-844f-086860c4c200" providerId="AD" clId="Web-{2960CCEF-61EF-4FEA-A60E-F4D41A42B831}" dt="2022-01-19T14:17:13.887" v="318"/>
          <ac:picMkLst>
            <pc:docMk/>
            <pc:sldMk cId="1772992838" sldId="344"/>
            <ac:picMk id="10" creationId="{96A494EC-8E3C-4312-B945-0E12F3F2F87B}"/>
          </ac:picMkLst>
        </pc:picChg>
        <pc:picChg chg="add mod">
          <ac:chgData name="SCHONDUBE Sophie" userId="S::sophie.schondube@pole-emploi.fr::b265bf5d-a10e-4b80-844f-086860c4c200" providerId="AD" clId="Web-{2960CCEF-61EF-4FEA-A60E-F4D41A42B831}" dt="2022-01-19T14:18:37.717" v="336" actId="1076"/>
          <ac:picMkLst>
            <pc:docMk/>
            <pc:sldMk cId="1772992838" sldId="344"/>
            <ac:picMk id="11" creationId="{24BCA296-1803-4723-AB87-A5D45D6C5A17}"/>
          </ac:picMkLst>
        </pc:picChg>
        <pc:picChg chg="add mod">
          <ac:chgData name="SCHONDUBE Sophie" userId="S::sophie.schondube@pole-emploi.fr::b265bf5d-a10e-4b80-844f-086860c4c200" providerId="AD" clId="Web-{2960CCEF-61EF-4FEA-A60E-F4D41A42B831}" dt="2022-01-19T14:18:45.060" v="339" actId="14100"/>
          <ac:picMkLst>
            <pc:docMk/>
            <pc:sldMk cId="1772992838" sldId="344"/>
            <ac:picMk id="12" creationId="{4577A09A-25F0-45B4-84A0-DD65D8A1C8D3}"/>
          </ac:picMkLst>
        </pc:picChg>
        <pc:picChg chg="add mod">
          <ac:chgData name="SCHONDUBE Sophie" userId="S::sophie.schondube@pole-emploi.fr::b265bf5d-a10e-4b80-844f-086860c4c200" providerId="AD" clId="Web-{2960CCEF-61EF-4FEA-A60E-F4D41A42B831}" dt="2022-01-19T14:18:50.154" v="341" actId="14100"/>
          <ac:picMkLst>
            <pc:docMk/>
            <pc:sldMk cId="1772992838" sldId="344"/>
            <ac:picMk id="13" creationId="{C2F665E0-4BDA-42C6-8E91-25651B500903}"/>
          </ac:picMkLst>
        </pc:picChg>
        <pc:picChg chg="add mod">
          <ac:chgData name="SCHONDUBE Sophie" userId="S::sophie.schondube@pole-emploi.fr::b265bf5d-a10e-4b80-844f-086860c4c200" providerId="AD" clId="Web-{2960CCEF-61EF-4FEA-A60E-F4D41A42B831}" dt="2022-01-19T14:19:07.608" v="346" actId="1076"/>
          <ac:picMkLst>
            <pc:docMk/>
            <pc:sldMk cId="1772992838" sldId="344"/>
            <ac:picMk id="14" creationId="{5F08F747-03D5-4553-A98B-D48D5F4BC61F}"/>
          </ac:picMkLst>
        </pc:picChg>
        <pc:picChg chg="add mod">
          <ac:chgData name="SCHONDUBE Sophie" userId="S::sophie.schondube@pole-emploi.fr::b265bf5d-a10e-4b80-844f-086860c4c200" providerId="AD" clId="Web-{2960CCEF-61EF-4FEA-A60E-F4D41A42B831}" dt="2022-01-19T14:19:09.936" v="348" actId="1076"/>
          <ac:picMkLst>
            <pc:docMk/>
            <pc:sldMk cId="1772992838" sldId="344"/>
            <ac:picMk id="15" creationId="{19837ED3-2479-4C2C-B009-1E2E3F385977}"/>
          </ac:picMkLst>
        </pc:picChg>
        <pc:picChg chg="add mod">
          <ac:chgData name="SCHONDUBE Sophie" userId="S::sophie.schondube@pole-emploi.fr::b265bf5d-a10e-4b80-844f-086860c4c200" providerId="AD" clId="Web-{2960CCEF-61EF-4FEA-A60E-F4D41A42B831}" dt="2022-01-19T14:19:07.561" v="345" actId="14100"/>
          <ac:picMkLst>
            <pc:docMk/>
            <pc:sldMk cId="1772992838" sldId="344"/>
            <ac:picMk id="16" creationId="{4058169D-F376-440D-A620-D5F5CC8B4DFA}"/>
          </ac:picMkLst>
        </pc:picChg>
      </pc:sldChg>
      <pc:sldChg chg="addSp delSp modSp new">
        <pc:chgData name="SCHONDUBE Sophie" userId="S::sophie.schondube@pole-emploi.fr::b265bf5d-a10e-4b80-844f-086860c4c200" providerId="AD" clId="Web-{2960CCEF-61EF-4FEA-A60E-F4D41A42B831}" dt="2022-01-19T14:20:12.938" v="363" actId="1076"/>
        <pc:sldMkLst>
          <pc:docMk/>
          <pc:sldMk cId="1152756515" sldId="345"/>
        </pc:sldMkLst>
        <pc:spChg chg="del">
          <ac:chgData name="SCHONDUBE Sophie" userId="S::sophie.schondube@pole-emploi.fr::b265bf5d-a10e-4b80-844f-086860c4c200" providerId="AD" clId="Web-{2960CCEF-61EF-4FEA-A60E-F4D41A42B831}" dt="2022-01-19T14:19:30.499" v="351"/>
          <ac:spMkLst>
            <pc:docMk/>
            <pc:sldMk cId="1152756515" sldId="345"/>
            <ac:spMk id="2" creationId="{CE41DF27-69B5-4DF6-897D-732583E274B6}"/>
          </ac:spMkLst>
        </pc:spChg>
        <pc:spChg chg="del">
          <ac:chgData name="SCHONDUBE Sophie" userId="S::sophie.schondube@pole-emploi.fr::b265bf5d-a10e-4b80-844f-086860c4c200" providerId="AD" clId="Web-{2960CCEF-61EF-4FEA-A60E-F4D41A42B831}" dt="2022-01-19T14:19:27.827" v="350"/>
          <ac:spMkLst>
            <pc:docMk/>
            <pc:sldMk cId="1152756515" sldId="345"/>
            <ac:spMk id="3" creationId="{C2F2F80E-4CE3-4C51-BA83-E9BC1EBAC6EF}"/>
          </ac:spMkLst>
        </pc:spChg>
        <pc:picChg chg="add del mod">
          <ac:chgData name="SCHONDUBE Sophie" userId="S::sophie.schondube@pole-emploi.fr::b265bf5d-a10e-4b80-844f-086860c4c200" providerId="AD" clId="Web-{2960CCEF-61EF-4FEA-A60E-F4D41A42B831}" dt="2022-01-19T14:19:33.468" v="353"/>
          <ac:picMkLst>
            <pc:docMk/>
            <pc:sldMk cId="1152756515" sldId="345"/>
            <ac:picMk id="4" creationId="{1E73A4FB-B3D5-4D47-96AC-473ACCA69621}"/>
          </ac:picMkLst>
        </pc:picChg>
        <pc:picChg chg="add mod">
          <ac:chgData name="SCHONDUBE Sophie" userId="S::sophie.schondube@pole-emploi.fr::b265bf5d-a10e-4b80-844f-086860c4c200" providerId="AD" clId="Web-{2960CCEF-61EF-4FEA-A60E-F4D41A42B831}" dt="2022-01-19T14:20:12.938" v="363" actId="1076"/>
          <ac:picMkLst>
            <pc:docMk/>
            <pc:sldMk cId="1152756515" sldId="345"/>
            <ac:picMk id="5" creationId="{FF2BEAB7-00D7-4E8F-88EB-C0E67C56EE07}"/>
          </ac:picMkLst>
        </pc:picChg>
        <pc:picChg chg="add mod">
          <ac:chgData name="SCHONDUBE Sophie" userId="S::sophie.schondube@pole-emploi.fr::b265bf5d-a10e-4b80-844f-086860c4c200" providerId="AD" clId="Web-{2960CCEF-61EF-4FEA-A60E-F4D41A42B831}" dt="2022-01-19T14:19:59.656" v="360" actId="1076"/>
          <ac:picMkLst>
            <pc:docMk/>
            <pc:sldMk cId="1152756515" sldId="345"/>
            <ac:picMk id="6" creationId="{FC1D6A83-370E-4C77-80BD-028C6943136C}"/>
          </ac:picMkLst>
        </pc:picChg>
        <pc:picChg chg="add mod">
          <ac:chgData name="SCHONDUBE Sophie" userId="S::sophie.schondube@pole-emploi.fr::b265bf5d-a10e-4b80-844f-086860c4c200" providerId="AD" clId="Web-{2960CCEF-61EF-4FEA-A60E-F4D41A42B831}" dt="2022-01-19T14:20:10.203" v="362" actId="1076"/>
          <ac:picMkLst>
            <pc:docMk/>
            <pc:sldMk cId="1152756515" sldId="345"/>
            <ac:picMk id="7" creationId="{122B89EE-54B6-4C9C-B77E-D4F7CD2B29F1}"/>
          </ac:picMkLst>
        </pc:picChg>
      </pc:sldChg>
      <pc:sldChg chg="addSp delSp modSp new">
        <pc:chgData name="SCHONDUBE Sophie" userId="S::sophie.schondube@pole-emploi.fr::b265bf5d-a10e-4b80-844f-086860c4c200" providerId="AD" clId="Web-{2960CCEF-61EF-4FEA-A60E-F4D41A42B831}" dt="2022-01-19T14:21:03.626" v="375" actId="1076"/>
        <pc:sldMkLst>
          <pc:docMk/>
          <pc:sldMk cId="3444116016" sldId="346"/>
        </pc:sldMkLst>
        <pc:spChg chg="del">
          <ac:chgData name="SCHONDUBE Sophie" userId="S::sophie.schondube@pole-emploi.fr::b265bf5d-a10e-4b80-844f-086860c4c200" providerId="AD" clId="Web-{2960CCEF-61EF-4FEA-A60E-F4D41A42B831}" dt="2022-01-19T14:20:27.938" v="365"/>
          <ac:spMkLst>
            <pc:docMk/>
            <pc:sldMk cId="3444116016" sldId="346"/>
            <ac:spMk id="2" creationId="{2F869789-61F9-48CC-9CE0-BD6891CB1390}"/>
          </ac:spMkLst>
        </pc:spChg>
        <pc:spChg chg="del">
          <ac:chgData name="SCHONDUBE Sophie" userId="S::sophie.schondube@pole-emploi.fr::b265bf5d-a10e-4b80-844f-086860c4c200" providerId="AD" clId="Web-{2960CCEF-61EF-4FEA-A60E-F4D41A42B831}" dt="2022-01-19T14:20:27.985" v="366"/>
          <ac:spMkLst>
            <pc:docMk/>
            <pc:sldMk cId="3444116016" sldId="346"/>
            <ac:spMk id="3" creationId="{C6942522-8D71-4687-B1FB-DA3FCA71D1D2}"/>
          </ac:spMkLst>
        </pc:spChg>
        <pc:picChg chg="add mod">
          <ac:chgData name="SCHONDUBE Sophie" userId="S::sophie.schondube@pole-emploi.fr::b265bf5d-a10e-4b80-844f-086860c4c200" providerId="AD" clId="Web-{2960CCEF-61EF-4FEA-A60E-F4D41A42B831}" dt="2022-01-19T14:20:42.063" v="370" actId="1076"/>
          <ac:picMkLst>
            <pc:docMk/>
            <pc:sldMk cId="3444116016" sldId="346"/>
            <ac:picMk id="4" creationId="{997A088F-A4C6-456C-805C-C530CD7EF329}"/>
          </ac:picMkLst>
        </pc:picChg>
        <pc:picChg chg="add mod">
          <ac:chgData name="SCHONDUBE Sophie" userId="S::sophie.schondube@pole-emploi.fr::b265bf5d-a10e-4b80-844f-086860c4c200" providerId="AD" clId="Web-{2960CCEF-61EF-4FEA-A60E-F4D41A42B831}" dt="2022-01-19T14:20:52.626" v="372" actId="1076"/>
          <ac:picMkLst>
            <pc:docMk/>
            <pc:sldMk cId="3444116016" sldId="346"/>
            <ac:picMk id="5" creationId="{DB58B6F6-8161-427C-BCCF-C701398B0F89}"/>
          </ac:picMkLst>
        </pc:picChg>
        <pc:picChg chg="add mod">
          <ac:chgData name="SCHONDUBE Sophie" userId="S::sophie.schondube@pole-emploi.fr::b265bf5d-a10e-4b80-844f-086860c4c200" providerId="AD" clId="Web-{2960CCEF-61EF-4FEA-A60E-F4D41A42B831}" dt="2022-01-19T14:21:03.626" v="375" actId="1076"/>
          <ac:picMkLst>
            <pc:docMk/>
            <pc:sldMk cId="3444116016" sldId="346"/>
            <ac:picMk id="6" creationId="{29BF2731-8AA1-41C9-BF7A-040A82839A96}"/>
          </ac:picMkLst>
        </pc:picChg>
      </pc:sldChg>
    </pc:docChg>
  </pc:docChgLst>
  <pc:docChgLst>
    <pc:chgData name="SCHONDUBE Sophie" userId="S::sophie.schondube@pole-emploi.fr::b265bf5d-a10e-4b80-844f-086860c4c200" providerId="AD" clId="Web-{119A3C5B-83A7-470C-B448-D5CDA186BD63}"/>
    <pc:docChg chg="modSld">
      <pc:chgData name="SCHONDUBE Sophie" userId="S::sophie.schondube@pole-emploi.fr::b265bf5d-a10e-4b80-844f-086860c4c200" providerId="AD" clId="Web-{119A3C5B-83A7-470C-B448-D5CDA186BD63}" dt="2022-01-21T09:26:43.351" v="79" actId="20577"/>
      <pc:docMkLst>
        <pc:docMk/>
      </pc:docMkLst>
      <pc:sldChg chg="modSp">
        <pc:chgData name="SCHONDUBE Sophie" userId="S::sophie.schondube@pole-emploi.fr::b265bf5d-a10e-4b80-844f-086860c4c200" providerId="AD" clId="Web-{119A3C5B-83A7-470C-B448-D5CDA186BD63}" dt="2022-01-21T09:20:24.123" v="20" actId="20577"/>
        <pc:sldMkLst>
          <pc:docMk/>
          <pc:sldMk cId="0" sldId="266"/>
        </pc:sldMkLst>
        <pc:spChg chg="mod">
          <ac:chgData name="SCHONDUBE Sophie" userId="S::sophie.schondube@pole-emploi.fr::b265bf5d-a10e-4b80-844f-086860c4c200" providerId="AD" clId="Web-{119A3C5B-83A7-470C-B448-D5CDA186BD63}" dt="2022-01-21T09:20:24.123" v="20" actId="20577"/>
          <ac:spMkLst>
            <pc:docMk/>
            <pc:sldMk cId="0" sldId="266"/>
            <ac:spMk id="267" creationId="{00000000-0000-0000-0000-000000000000}"/>
          </ac:spMkLst>
        </pc:spChg>
      </pc:sldChg>
      <pc:sldChg chg="modSp">
        <pc:chgData name="SCHONDUBE Sophie" userId="S::sophie.schondube@pole-emploi.fr::b265bf5d-a10e-4b80-844f-086860c4c200" providerId="AD" clId="Web-{119A3C5B-83A7-470C-B448-D5CDA186BD63}" dt="2022-01-21T09:19:54.873" v="15" actId="20577"/>
        <pc:sldMkLst>
          <pc:docMk/>
          <pc:sldMk cId="3312178420" sldId="335"/>
        </pc:sldMkLst>
        <pc:spChg chg="mod">
          <ac:chgData name="SCHONDUBE Sophie" userId="S::sophie.schondube@pole-emploi.fr::b265bf5d-a10e-4b80-844f-086860c4c200" providerId="AD" clId="Web-{119A3C5B-83A7-470C-B448-D5CDA186BD63}" dt="2022-01-21T09:19:54.873" v="15" actId="20577"/>
          <ac:spMkLst>
            <pc:docMk/>
            <pc:sldMk cId="3312178420" sldId="335"/>
            <ac:spMk id="3" creationId="{00000000-0000-0000-0000-000000000000}"/>
          </ac:spMkLst>
        </pc:spChg>
      </pc:sldChg>
      <pc:sldChg chg="modSp">
        <pc:chgData name="SCHONDUBE Sophie" userId="S::sophie.schondube@pole-emploi.fr::b265bf5d-a10e-4b80-844f-086860c4c200" providerId="AD" clId="Web-{119A3C5B-83A7-470C-B448-D5CDA186BD63}" dt="2022-01-21T09:24:07.597" v="38" actId="20577"/>
        <pc:sldMkLst>
          <pc:docMk/>
          <pc:sldMk cId="3247110729" sldId="340"/>
        </pc:sldMkLst>
        <pc:spChg chg="mod">
          <ac:chgData name="SCHONDUBE Sophie" userId="S::sophie.schondube@pole-emploi.fr::b265bf5d-a10e-4b80-844f-086860c4c200" providerId="AD" clId="Web-{119A3C5B-83A7-470C-B448-D5CDA186BD63}" dt="2022-01-21T09:24:07.597" v="38" actId="20577"/>
          <ac:spMkLst>
            <pc:docMk/>
            <pc:sldMk cId="3247110729" sldId="340"/>
            <ac:spMk id="5" creationId="{00000000-0000-0000-0000-000000000000}"/>
          </ac:spMkLst>
        </pc:spChg>
      </pc:sldChg>
      <pc:sldChg chg="modSp">
        <pc:chgData name="SCHONDUBE Sophie" userId="S::sophie.schondube@pole-emploi.fr::b265bf5d-a10e-4b80-844f-086860c4c200" providerId="AD" clId="Web-{119A3C5B-83A7-470C-B448-D5CDA186BD63}" dt="2022-01-21T09:26:43.351" v="79" actId="20577"/>
        <pc:sldMkLst>
          <pc:docMk/>
          <pc:sldMk cId="617725661" sldId="341"/>
        </pc:sldMkLst>
        <pc:spChg chg="mod">
          <ac:chgData name="SCHONDUBE Sophie" userId="S::sophie.schondube@pole-emploi.fr::b265bf5d-a10e-4b80-844f-086860c4c200" providerId="AD" clId="Web-{119A3C5B-83A7-470C-B448-D5CDA186BD63}" dt="2022-01-21T09:26:43.351" v="79" actId="20577"/>
          <ac:spMkLst>
            <pc:docMk/>
            <pc:sldMk cId="617725661" sldId="341"/>
            <ac:spMk id="2" creationId="{00000000-0000-0000-0000-000000000000}"/>
          </ac:spMkLst>
        </pc:spChg>
      </pc:sldChg>
    </pc:docChg>
  </pc:docChgLst>
  <pc:docChgLst>
    <pc:chgData name="DELASSUS Sandrine" userId="S::sandrine.delassus@pole-emploi.fr::e552fca7-f501-4049-89b3-700eae5f5207" providerId="AD" clId="Web-{B7BB780D-6D11-46E2-A9CC-4E076B5E5AEA}"/>
    <pc:docChg chg="addSld delSld modSld">
      <pc:chgData name="DELASSUS Sandrine" userId="S::sandrine.delassus@pole-emploi.fr::e552fca7-f501-4049-89b3-700eae5f5207" providerId="AD" clId="Web-{B7BB780D-6D11-46E2-A9CC-4E076B5E5AEA}" dt="2021-09-24T13:20:55.146" v="6"/>
      <pc:docMkLst>
        <pc:docMk/>
      </pc:docMkLst>
      <pc:sldChg chg="modSp addAnim delAnim">
        <pc:chgData name="DELASSUS Sandrine" userId="S::sandrine.delassus@pole-emploi.fr::e552fca7-f501-4049-89b3-700eae5f5207" providerId="AD" clId="Web-{B7BB780D-6D11-46E2-A9CC-4E076B5E5AEA}" dt="2021-09-24T13:20:53.333" v="5" actId="20577"/>
        <pc:sldMkLst>
          <pc:docMk/>
          <pc:sldMk cId="0" sldId="304"/>
        </pc:sldMkLst>
        <pc:spChg chg="mod">
          <ac:chgData name="DELASSUS Sandrine" userId="S::sandrine.delassus@pole-emploi.fr::e552fca7-f501-4049-89b3-700eae5f5207" providerId="AD" clId="Web-{B7BB780D-6D11-46E2-A9CC-4E076B5E5AEA}" dt="2021-09-24T13:20:53.333" v="5" actId="20577"/>
          <ac:spMkLst>
            <pc:docMk/>
            <pc:sldMk cId="0" sldId="304"/>
            <ac:spMk id="681" creationId="{00000000-0000-0000-0000-000000000000}"/>
          </ac:spMkLst>
        </pc:spChg>
      </pc:sldChg>
      <pc:sldChg chg="add del">
        <pc:chgData name="DELASSUS Sandrine" userId="S::sandrine.delassus@pole-emploi.fr::e552fca7-f501-4049-89b3-700eae5f5207" providerId="AD" clId="Web-{B7BB780D-6D11-46E2-A9CC-4E076B5E5AEA}" dt="2021-09-24T13:20:55.146" v="6"/>
        <pc:sldMkLst>
          <pc:docMk/>
          <pc:sldMk cId="639627401" sldId="334"/>
        </pc:sldMkLst>
      </pc:sldChg>
    </pc:docChg>
  </pc:docChgLst>
  <pc:docChgLst>
    <pc:chgData name="DELASSUS Sandrine" userId="S::sandrine.delassus@pole-emploi.fr::e552fca7-f501-4049-89b3-700eae5f5207" providerId="AD" clId="Web-{C599C954-AA0E-41DF-AC2B-E91975443EC0}"/>
    <pc:docChg chg="delSld modSld">
      <pc:chgData name="DELASSUS Sandrine" userId="S::sandrine.delassus@pole-emploi.fr::e552fca7-f501-4049-89b3-700eae5f5207" providerId="AD" clId="Web-{C599C954-AA0E-41DF-AC2B-E91975443EC0}" dt="2021-09-03T12:22:02.716" v="47"/>
      <pc:docMkLst>
        <pc:docMk/>
      </pc:docMkLst>
      <pc:sldChg chg="modSp">
        <pc:chgData name="DELASSUS Sandrine" userId="S::sandrine.delassus@pole-emploi.fr::e552fca7-f501-4049-89b3-700eae5f5207" providerId="AD" clId="Web-{C599C954-AA0E-41DF-AC2B-E91975443EC0}" dt="2021-09-03T12:20:38.168" v="35" actId="1076"/>
        <pc:sldMkLst>
          <pc:docMk/>
          <pc:sldMk cId="0" sldId="256"/>
        </pc:sldMkLst>
        <pc:spChg chg="mod">
          <ac:chgData name="DELASSUS Sandrine" userId="S::sandrine.delassus@pole-emploi.fr::e552fca7-f501-4049-89b3-700eae5f5207" providerId="AD" clId="Web-{C599C954-AA0E-41DF-AC2B-E91975443EC0}" dt="2021-09-03T12:20:07.231" v="2" actId="20577"/>
          <ac:spMkLst>
            <pc:docMk/>
            <pc:sldMk cId="0" sldId="256"/>
            <ac:spMk id="107" creationId="{00000000-0000-0000-0000-000000000000}"/>
          </ac:spMkLst>
        </pc:spChg>
        <pc:spChg chg="mod">
          <ac:chgData name="DELASSUS Sandrine" userId="S::sandrine.delassus@pole-emploi.fr::e552fca7-f501-4049-89b3-700eae5f5207" providerId="AD" clId="Web-{C599C954-AA0E-41DF-AC2B-E91975443EC0}" dt="2021-09-03T12:20:38.168" v="35" actId="1076"/>
          <ac:spMkLst>
            <pc:docMk/>
            <pc:sldMk cId="0" sldId="256"/>
            <ac:spMk id="108" creationId="{00000000-0000-0000-0000-000000000000}"/>
          </ac:spMkLst>
        </pc:spChg>
      </pc:sldChg>
      <pc:sldChg chg="del">
        <pc:chgData name="DELASSUS Sandrine" userId="S::sandrine.delassus@pole-emploi.fr::e552fca7-f501-4049-89b3-700eae5f5207" providerId="AD" clId="Web-{C599C954-AA0E-41DF-AC2B-E91975443EC0}" dt="2021-09-03T12:20:52.137" v="36"/>
        <pc:sldMkLst>
          <pc:docMk/>
          <pc:sldMk cId="0" sldId="257"/>
        </pc:sldMkLst>
      </pc:sldChg>
      <pc:sldChg chg="del">
        <pc:chgData name="DELASSUS Sandrine" userId="S::sandrine.delassus@pole-emploi.fr::e552fca7-f501-4049-89b3-700eae5f5207" providerId="AD" clId="Web-{C599C954-AA0E-41DF-AC2B-E91975443EC0}" dt="2021-09-03T12:20:59.434" v="37"/>
        <pc:sldMkLst>
          <pc:docMk/>
          <pc:sldMk cId="0" sldId="258"/>
        </pc:sldMkLst>
      </pc:sldChg>
      <pc:sldChg chg="modSp">
        <pc:chgData name="DELASSUS Sandrine" userId="S::sandrine.delassus@pole-emploi.fr::e552fca7-f501-4049-89b3-700eae5f5207" providerId="AD" clId="Web-{C599C954-AA0E-41DF-AC2B-E91975443EC0}" dt="2021-09-03T12:21:10.590" v="38" actId="1076"/>
        <pc:sldMkLst>
          <pc:docMk/>
          <pc:sldMk cId="0" sldId="259"/>
        </pc:sldMkLst>
        <pc:spChg chg="mod">
          <ac:chgData name="DELASSUS Sandrine" userId="S::sandrine.delassus@pole-emploi.fr::e552fca7-f501-4049-89b3-700eae5f5207" providerId="AD" clId="Web-{C599C954-AA0E-41DF-AC2B-E91975443EC0}" dt="2021-09-03T12:21:10.590" v="38" actId="1076"/>
          <ac:spMkLst>
            <pc:docMk/>
            <pc:sldMk cId="0" sldId="259"/>
            <ac:spMk id="207" creationId="{00000000-0000-0000-0000-000000000000}"/>
          </ac:spMkLst>
        </pc:spChg>
      </pc:sldChg>
      <pc:sldChg chg="modSp">
        <pc:chgData name="DELASSUS Sandrine" userId="S::sandrine.delassus@pole-emploi.fr::e552fca7-f501-4049-89b3-700eae5f5207" providerId="AD" clId="Web-{C599C954-AA0E-41DF-AC2B-E91975443EC0}" dt="2021-09-03T12:21:50.294" v="46" actId="20577"/>
        <pc:sldMkLst>
          <pc:docMk/>
          <pc:sldMk cId="0" sldId="266"/>
        </pc:sldMkLst>
        <pc:spChg chg="mod">
          <ac:chgData name="DELASSUS Sandrine" userId="S::sandrine.delassus@pole-emploi.fr::e552fca7-f501-4049-89b3-700eae5f5207" providerId="AD" clId="Web-{C599C954-AA0E-41DF-AC2B-E91975443EC0}" dt="2021-09-03T12:21:30.247" v="41" actId="14100"/>
          <ac:spMkLst>
            <pc:docMk/>
            <pc:sldMk cId="0" sldId="266"/>
            <ac:spMk id="265" creationId="{00000000-0000-0000-0000-000000000000}"/>
          </ac:spMkLst>
        </pc:spChg>
        <pc:spChg chg="mod">
          <ac:chgData name="DELASSUS Sandrine" userId="S::sandrine.delassus@pole-emploi.fr::e552fca7-f501-4049-89b3-700eae5f5207" providerId="AD" clId="Web-{C599C954-AA0E-41DF-AC2B-E91975443EC0}" dt="2021-09-03T12:21:50.294" v="46" actId="20577"/>
          <ac:spMkLst>
            <pc:docMk/>
            <pc:sldMk cId="0" sldId="266"/>
            <ac:spMk id="267" creationId="{00000000-0000-0000-0000-000000000000}"/>
          </ac:spMkLst>
        </pc:spChg>
        <pc:picChg chg="mod">
          <ac:chgData name="DELASSUS Sandrine" userId="S::sandrine.delassus@pole-emploi.fr::e552fca7-f501-4049-89b3-700eae5f5207" providerId="AD" clId="Web-{C599C954-AA0E-41DF-AC2B-E91975443EC0}" dt="2021-09-03T12:21:37.809" v="42" actId="1076"/>
          <ac:picMkLst>
            <pc:docMk/>
            <pc:sldMk cId="0" sldId="266"/>
            <ac:picMk id="266" creationId="{00000000-0000-0000-0000-000000000000}"/>
          </ac:picMkLst>
        </pc:picChg>
      </pc:sldChg>
      <pc:sldChg chg="modSp">
        <pc:chgData name="DELASSUS Sandrine" userId="S::sandrine.delassus@pole-emploi.fr::e552fca7-f501-4049-89b3-700eae5f5207" providerId="AD" clId="Web-{C599C954-AA0E-41DF-AC2B-E91975443EC0}" dt="2021-09-03T12:22:02.716" v="47"/>
        <pc:sldMkLst>
          <pc:docMk/>
          <pc:sldMk cId="0" sldId="267"/>
        </pc:sldMkLst>
        <pc:spChg chg="mod">
          <ac:chgData name="DELASSUS Sandrine" userId="S::sandrine.delassus@pole-emploi.fr::e552fca7-f501-4049-89b3-700eae5f5207" providerId="AD" clId="Web-{C599C954-AA0E-41DF-AC2B-E91975443EC0}" dt="2021-09-03T12:22:02.716" v="47"/>
          <ac:spMkLst>
            <pc:docMk/>
            <pc:sldMk cId="0" sldId="267"/>
            <ac:spMk id="275" creationId="{00000000-0000-0000-0000-000000000000}"/>
          </ac:spMkLst>
        </pc:spChg>
      </pc:sldChg>
    </pc:docChg>
  </pc:docChgLst>
  <pc:docChgLst>
    <pc:chgData name="DELASSUS Sandrine" userId="S::sandrine.delassus@pole-emploi.fr::e552fca7-f501-4049-89b3-700eae5f5207" providerId="AD" clId="Web-{52D29C6E-A7AD-4318-9BFF-712A3C8A1334}"/>
    <pc:docChg chg="modSld sldOrd">
      <pc:chgData name="DELASSUS Sandrine" userId="S::sandrine.delassus@pole-emploi.fr::e552fca7-f501-4049-89b3-700eae5f5207" providerId="AD" clId="Web-{52D29C6E-A7AD-4318-9BFF-712A3C8A1334}" dt="2021-09-06T10:40:23.303" v="9" actId="20577"/>
      <pc:docMkLst>
        <pc:docMk/>
      </pc:docMkLst>
      <pc:sldChg chg="modSp">
        <pc:chgData name="DELASSUS Sandrine" userId="S::sandrine.delassus@pole-emploi.fr::e552fca7-f501-4049-89b3-700eae5f5207" providerId="AD" clId="Web-{52D29C6E-A7AD-4318-9BFF-712A3C8A1334}" dt="2021-09-06T10:38:55.442" v="6" actId="20577"/>
        <pc:sldMkLst>
          <pc:docMk/>
          <pc:sldMk cId="0" sldId="259"/>
        </pc:sldMkLst>
        <pc:spChg chg="mod">
          <ac:chgData name="DELASSUS Sandrine" userId="S::sandrine.delassus@pole-emploi.fr::e552fca7-f501-4049-89b3-700eae5f5207" providerId="AD" clId="Web-{52D29C6E-A7AD-4318-9BFF-712A3C8A1334}" dt="2021-09-06T10:38:55.442" v="6" actId="20577"/>
          <ac:spMkLst>
            <pc:docMk/>
            <pc:sldMk cId="0" sldId="259"/>
            <ac:spMk id="207" creationId="{00000000-0000-0000-0000-000000000000}"/>
          </ac:spMkLst>
        </pc:spChg>
      </pc:sldChg>
      <pc:sldChg chg="modSp ord">
        <pc:chgData name="DELASSUS Sandrine" userId="S::sandrine.delassus@pole-emploi.fr::e552fca7-f501-4049-89b3-700eae5f5207" providerId="AD" clId="Web-{52D29C6E-A7AD-4318-9BFF-712A3C8A1334}" dt="2021-09-06T10:40:23.303" v="9" actId="20577"/>
        <pc:sldMkLst>
          <pc:docMk/>
          <pc:sldMk cId="0" sldId="266"/>
        </pc:sldMkLst>
        <pc:spChg chg="mod">
          <ac:chgData name="DELASSUS Sandrine" userId="S::sandrine.delassus@pole-emploi.fr::e552fca7-f501-4049-89b3-700eae5f5207" providerId="AD" clId="Web-{52D29C6E-A7AD-4318-9BFF-712A3C8A1334}" dt="2021-09-06T10:40:23.303" v="9" actId="20577"/>
          <ac:spMkLst>
            <pc:docMk/>
            <pc:sldMk cId="0" sldId="266"/>
            <ac:spMk id="267" creationId="{00000000-0000-0000-0000-000000000000}"/>
          </ac:spMkLst>
        </pc:spChg>
      </pc:sldChg>
      <pc:sldChg chg="ord">
        <pc:chgData name="DELASSUS Sandrine" userId="S::sandrine.delassus@pole-emploi.fr::e552fca7-f501-4049-89b3-700eae5f5207" providerId="AD" clId="Web-{52D29C6E-A7AD-4318-9BFF-712A3C8A1334}" dt="2021-09-06T10:38:14.644" v="1"/>
        <pc:sldMkLst>
          <pc:docMk/>
          <pc:sldMk cId="0" sldId="267"/>
        </pc:sldMkLst>
      </pc:sldChg>
      <pc:sldChg chg="ord">
        <pc:chgData name="DELASSUS Sandrine" userId="S::sandrine.delassus@pole-emploi.fr::e552fca7-f501-4049-89b3-700eae5f5207" providerId="AD" clId="Web-{52D29C6E-A7AD-4318-9BFF-712A3C8A1334}" dt="2021-09-06T10:38:19.362" v="2"/>
        <pc:sldMkLst>
          <pc:docMk/>
          <pc:sldMk cId="0" sldId="268"/>
        </pc:sldMkLst>
      </pc:sldChg>
      <pc:sldChg chg="ord">
        <pc:chgData name="DELASSUS Sandrine" userId="S::sandrine.delassus@pole-emploi.fr::e552fca7-f501-4049-89b3-700eae5f5207" providerId="AD" clId="Web-{52D29C6E-A7AD-4318-9BFF-712A3C8A1334}" dt="2021-09-06T10:38:26.878" v="3"/>
        <pc:sldMkLst>
          <pc:docMk/>
          <pc:sldMk cId="0" sldId="269"/>
        </pc:sldMkLst>
      </pc:sldChg>
      <pc:sldChg chg="ord">
        <pc:chgData name="DELASSUS Sandrine" userId="S::sandrine.delassus@pole-emploi.fr::e552fca7-f501-4049-89b3-700eae5f5207" providerId="AD" clId="Web-{52D29C6E-A7AD-4318-9BFF-712A3C8A1334}" dt="2021-09-06T10:38:44.535" v="4"/>
        <pc:sldMkLst>
          <pc:docMk/>
          <pc:sldMk cId="0" sldId="270"/>
        </pc:sldMkLst>
      </pc:sldChg>
    </pc:docChg>
  </pc:docChgLst>
  <pc:docChgLst>
    <pc:chgData name="ROLLE Marine" userId="S::marine.rolle@pole-emploi.fr::b35a75f6-f2a6-48d7-b782-cb2f7e65789d" providerId="AD" clId="Web-{ED9C1797-EC9A-40B4-9CA3-F86EC4A9CB3E}"/>
    <pc:docChg chg="modSld sldOrd">
      <pc:chgData name="ROLLE Marine" userId="S::marine.rolle@pole-emploi.fr::b35a75f6-f2a6-48d7-b782-cb2f7e65789d" providerId="AD" clId="Web-{ED9C1797-EC9A-40B4-9CA3-F86EC4A9CB3E}" dt="2022-01-19T13:50:15.947" v="4" actId="20577"/>
      <pc:docMkLst>
        <pc:docMk/>
      </pc:docMkLst>
      <pc:sldChg chg="ord">
        <pc:chgData name="ROLLE Marine" userId="S::marine.rolle@pole-emploi.fr::b35a75f6-f2a6-48d7-b782-cb2f7e65789d" providerId="AD" clId="Web-{ED9C1797-EC9A-40B4-9CA3-F86EC4A9CB3E}" dt="2022-01-19T13:49:45.508" v="2"/>
        <pc:sldMkLst>
          <pc:docMk/>
          <pc:sldMk cId="0" sldId="308"/>
        </pc:sldMkLst>
      </pc:sldChg>
      <pc:sldChg chg="delSp">
        <pc:chgData name="ROLLE Marine" userId="S::marine.rolle@pole-emploi.fr::b35a75f6-f2a6-48d7-b782-cb2f7e65789d" providerId="AD" clId="Web-{ED9C1797-EC9A-40B4-9CA3-F86EC4A9CB3E}" dt="2022-01-19T13:42:02.668" v="0"/>
        <pc:sldMkLst>
          <pc:docMk/>
          <pc:sldMk cId="3482488904" sldId="338"/>
        </pc:sldMkLst>
        <pc:spChg chg="del">
          <ac:chgData name="ROLLE Marine" userId="S::marine.rolle@pole-emploi.fr::b35a75f6-f2a6-48d7-b782-cb2f7e65789d" providerId="AD" clId="Web-{ED9C1797-EC9A-40B4-9CA3-F86EC4A9CB3E}" dt="2022-01-19T13:42:02.668" v="0"/>
          <ac:spMkLst>
            <pc:docMk/>
            <pc:sldMk cId="3482488904" sldId="338"/>
            <ac:spMk id="10" creationId="{00000000-0000-0000-0000-000000000000}"/>
          </ac:spMkLst>
        </pc:spChg>
      </pc:sldChg>
      <pc:sldChg chg="modSp">
        <pc:chgData name="ROLLE Marine" userId="S::marine.rolle@pole-emploi.fr::b35a75f6-f2a6-48d7-b782-cb2f7e65789d" providerId="AD" clId="Web-{ED9C1797-EC9A-40B4-9CA3-F86EC4A9CB3E}" dt="2022-01-19T13:50:15.947" v="4" actId="20577"/>
        <pc:sldMkLst>
          <pc:docMk/>
          <pc:sldMk cId="3247110729" sldId="340"/>
        </pc:sldMkLst>
        <pc:spChg chg="mod">
          <ac:chgData name="ROLLE Marine" userId="S::marine.rolle@pole-emploi.fr::b35a75f6-f2a6-48d7-b782-cb2f7e65789d" providerId="AD" clId="Web-{ED9C1797-EC9A-40B4-9CA3-F86EC4A9CB3E}" dt="2022-01-19T13:50:15.947" v="4" actId="20577"/>
          <ac:spMkLst>
            <pc:docMk/>
            <pc:sldMk cId="3247110729" sldId="340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24155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69534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9" name="Google Shape;40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424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5" name="Google Shape;1015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9312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6" name="Google Shape;746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31507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3" name="Google Shape;1023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70304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7" name="Google Shape;717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49863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2177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64017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94599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9" name="Google Shape;40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51408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7" name="Google Shape;41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91497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9" name="Google Shape;42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90255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9" name="Google Shape;43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91015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7" name="Google Shape;44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11305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zato">
  <p:cSld name="Layout personalizzato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9"/>
          <p:cNvSpPr txBox="1">
            <a:spLocks noGrp="1"/>
          </p:cNvSpPr>
          <p:nvPr>
            <p:ph type="title"/>
          </p:nvPr>
        </p:nvSpPr>
        <p:spPr>
          <a:xfrm>
            <a:off x="838200" y="8876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attrocento Sans"/>
              <a:buNone/>
              <a:defRPr b="1" i="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9"/>
          <p:cNvSpPr txBox="1">
            <a:spLocks noGrp="1"/>
          </p:cNvSpPr>
          <p:nvPr>
            <p:ph type="body" idx="1"/>
          </p:nvPr>
        </p:nvSpPr>
        <p:spPr>
          <a:xfrm>
            <a:off x="838200" y="2538413"/>
            <a:ext cx="10515600" cy="2014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 i="1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4"/>
          <p:cNvSpPr txBox="1">
            <a:spLocks noGrp="1"/>
          </p:cNvSpPr>
          <p:nvPr>
            <p:ph type="title"/>
          </p:nvPr>
        </p:nvSpPr>
        <p:spPr>
          <a:xfrm>
            <a:off x="530087" y="690158"/>
            <a:ext cx="108237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88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4"/>
          <p:cNvSpPr txBox="1">
            <a:spLocks noGrp="1"/>
          </p:cNvSpPr>
          <p:nvPr>
            <p:ph type="body" idx="1"/>
          </p:nvPr>
        </p:nvSpPr>
        <p:spPr>
          <a:xfrm>
            <a:off x="530087" y="2351315"/>
            <a:ext cx="10823713" cy="30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94"/>
          <p:cNvSpPr txBox="1">
            <a:spLocks noGrp="1"/>
          </p:cNvSpPr>
          <p:nvPr>
            <p:ph type="sldNum" idx="12"/>
          </p:nvPr>
        </p:nvSpPr>
        <p:spPr>
          <a:xfrm>
            <a:off x="11002617" y="6296582"/>
            <a:ext cx="9560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886"/>
              </a:buClr>
              <a:buSzPts val="6000"/>
              <a:buFont typeface="Quattrocento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9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5" name="Google Shape;85;p96"/>
          <p:cNvSpPr txBox="1">
            <a:spLocks noGrp="1"/>
          </p:cNvSpPr>
          <p:nvPr>
            <p:ph type="sldNum" idx="12"/>
          </p:nvPr>
        </p:nvSpPr>
        <p:spPr>
          <a:xfrm>
            <a:off x="11353799" y="6296582"/>
            <a:ext cx="6048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3"/>
          <p:cNvSpPr txBox="1">
            <a:spLocks noGrp="1"/>
          </p:cNvSpPr>
          <p:nvPr>
            <p:ph type="title"/>
          </p:nvPr>
        </p:nvSpPr>
        <p:spPr>
          <a:xfrm>
            <a:off x="838200" y="69015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88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3"/>
          <p:cNvSpPr txBox="1">
            <a:spLocks noGrp="1"/>
          </p:cNvSpPr>
          <p:nvPr>
            <p:ph type="sldNum" idx="12"/>
          </p:nvPr>
        </p:nvSpPr>
        <p:spPr>
          <a:xfrm>
            <a:off x="11353799" y="6296582"/>
            <a:ext cx="6048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0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04"/>
          <p:cNvSpPr txBox="1">
            <a:spLocks noGrp="1"/>
          </p:cNvSpPr>
          <p:nvPr>
            <p:ph type="sldNum" idx="12"/>
          </p:nvPr>
        </p:nvSpPr>
        <p:spPr>
          <a:xfrm>
            <a:off x="11353799" y="6296582"/>
            <a:ext cx="6048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0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886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0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6" name="Google Shape;96;p10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105"/>
          <p:cNvSpPr txBox="1">
            <a:spLocks noGrp="1"/>
          </p:cNvSpPr>
          <p:nvPr>
            <p:ph type="sldNum" idx="12"/>
          </p:nvPr>
        </p:nvSpPr>
        <p:spPr>
          <a:xfrm>
            <a:off x="11353799" y="6296582"/>
            <a:ext cx="6048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886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0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0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2" name="Google Shape;102;p106"/>
          <p:cNvSpPr txBox="1">
            <a:spLocks noGrp="1"/>
          </p:cNvSpPr>
          <p:nvPr>
            <p:ph type="sldNum" idx="12"/>
          </p:nvPr>
        </p:nvSpPr>
        <p:spPr>
          <a:xfrm>
            <a:off x="11353799" y="6296582"/>
            <a:ext cx="6048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1"/>
          <p:cNvSpPr txBox="1">
            <a:spLocks noGrp="1"/>
          </p:cNvSpPr>
          <p:nvPr>
            <p:ph type="title"/>
          </p:nvPr>
        </p:nvSpPr>
        <p:spPr>
          <a:xfrm>
            <a:off x="530087" y="690158"/>
            <a:ext cx="108237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88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1"/>
          <p:cNvSpPr txBox="1">
            <a:spLocks noGrp="1"/>
          </p:cNvSpPr>
          <p:nvPr>
            <p:ph type="body" idx="1"/>
          </p:nvPr>
        </p:nvSpPr>
        <p:spPr>
          <a:xfrm>
            <a:off x="530087" y="2351315"/>
            <a:ext cx="10823713" cy="30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91"/>
          <p:cNvSpPr txBox="1">
            <a:spLocks noGrp="1"/>
          </p:cNvSpPr>
          <p:nvPr>
            <p:ph type="sldNum" idx="12"/>
          </p:nvPr>
        </p:nvSpPr>
        <p:spPr>
          <a:xfrm>
            <a:off x="11002617" y="6296582"/>
            <a:ext cx="9560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zato">
  <p:cSld name="Layout personalizzat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2"/>
          <p:cNvSpPr txBox="1">
            <a:spLocks noGrp="1"/>
          </p:cNvSpPr>
          <p:nvPr>
            <p:ph type="title"/>
          </p:nvPr>
        </p:nvSpPr>
        <p:spPr>
          <a:xfrm>
            <a:off x="530087" y="5254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886"/>
              </a:buClr>
              <a:buSzPts val="3600"/>
              <a:buFont typeface="Quattrocento Sans"/>
              <a:buNone/>
              <a:defRPr b="1" i="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2"/>
          <p:cNvSpPr txBox="1">
            <a:spLocks noGrp="1"/>
          </p:cNvSpPr>
          <p:nvPr>
            <p:ph type="body" idx="1"/>
          </p:nvPr>
        </p:nvSpPr>
        <p:spPr>
          <a:xfrm>
            <a:off x="838200" y="2538413"/>
            <a:ext cx="10515600" cy="2014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b="0" i="1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886"/>
              </a:buClr>
              <a:buSzPts val="6000"/>
              <a:buFont typeface="Quattrocento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" name="Google Shape;41;p97"/>
          <p:cNvSpPr txBox="1">
            <a:spLocks noGrp="1"/>
          </p:cNvSpPr>
          <p:nvPr>
            <p:ph type="sldNum" idx="12"/>
          </p:nvPr>
        </p:nvSpPr>
        <p:spPr>
          <a:xfrm>
            <a:off x="11353799" y="6296582"/>
            <a:ext cx="6048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8"/>
          <p:cNvSpPr txBox="1">
            <a:spLocks noGrp="1"/>
          </p:cNvSpPr>
          <p:nvPr>
            <p:ph type="title"/>
          </p:nvPr>
        </p:nvSpPr>
        <p:spPr>
          <a:xfrm>
            <a:off x="838200" y="69015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88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0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9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0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98"/>
          <p:cNvSpPr txBox="1">
            <a:spLocks noGrp="1"/>
          </p:cNvSpPr>
          <p:nvPr>
            <p:ph type="sldNum" idx="12"/>
          </p:nvPr>
        </p:nvSpPr>
        <p:spPr>
          <a:xfrm>
            <a:off x="11353799" y="6296582"/>
            <a:ext cx="6048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9"/>
          <p:cNvSpPr txBox="1">
            <a:spLocks noGrp="1"/>
          </p:cNvSpPr>
          <p:nvPr>
            <p:ph type="title"/>
          </p:nvPr>
        </p:nvSpPr>
        <p:spPr>
          <a:xfrm>
            <a:off x="838200" y="69015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88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9"/>
          <p:cNvSpPr txBox="1">
            <a:spLocks noGrp="1"/>
          </p:cNvSpPr>
          <p:nvPr>
            <p:ph type="sldNum" idx="12"/>
          </p:nvPr>
        </p:nvSpPr>
        <p:spPr>
          <a:xfrm>
            <a:off x="11353799" y="6296582"/>
            <a:ext cx="6048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0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00"/>
          <p:cNvSpPr txBox="1">
            <a:spLocks noGrp="1"/>
          </p:cNvSpPr>
          <p:nvPr>
            <p:ph type="sldNum" idx="12"/>
          </p:nvPr>
        </p:nvSpPr>
        <p:spPr>
          <a:xfrm>
            <a:off x="11353799" y="6296582"/>
            <a:ext cx="6048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886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1"/>
          <p:cNvSpPr txBox="1">
            <a:spLocks noGrp="1"/>
          </p:cNvSpPr>
          <p:nvPr>
            <p:ph type="sldNum" idx="12"/>
          </p:nvPr>
        </p:nvSpPr>
        <p:spPr>
          <a:xfrm>
            <a:off x="11353799" y="6296582"/>
            <a:ext cx="6048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886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0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102"/>
          <p:cNvSpPr txBox="1">
            <a:spLocks noGrp="1"/>
          </p:cNvSpPr>
          <p:nvPr>
            <p:ph type="sldNum" idx="12"/>
          </p:nvPr>
        </p:nvSpPr>
        <p:spPr>
          <a:xfrm>
            <a:off x="11353799" y="6296582"/>
            <a:ext cx="6048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88"/>
          <p:cNvGrpSpPr/>
          <p:nvPr/>
        </p:nvGrpSpPr>
        <p:grpSpPr>
          <a:xfrm>
            <a:off x="9939" y="9939"/>
            <a:ext cx="12192000" cy="6860172"/>
            <a:chOff x="0" y="9939"/>
            <a:chExt cx="12192000" cy="6860172"/>
          </a:xfrm>
        </p:grpSpPr>
        <p:pic>
          <p:nvPicPr>
            <p:cNvPr id="11" name="Google Shape;11;p8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9939"/>
              <a:ext cx="12192000" cy="68480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88"/>
            <p:cNvSpPr/>
            <p:nvPr/>
          </p:nvSpPr>
          <p:spPr>
            <a:xfrm>
              <a:off x="5436704" y="6824392"/>
              <a:ext cx="1321905" cy="4571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Google Shape;13;p88"/>
          <p:cNvSpPr txBox="1">
            <a:spLocks noGrp="1"/>
          </p:cNvSpPr>
          <p:nvPr>
            <p:ph type="title"/>
          </p:nvPr>
        </p:nvSpPr>
        <p:spPr>
          <a:xfrm>
            <a:off x="838200" y="8876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attrocento Sans"/>
              <a:buNone/>
              <a:defRPr sz="44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88"/>
          <p:cNvSpPr txBox="1">
            <a:spLocks noGrp="1"/>
          </p:cNvSpPr>
          <p:nvPr>
            <p:ph type="body" idx="1"/>
          </p:nvPr>
        </p:nvSpPr>
        <p:spPr>
          <a:xfrm>
            <a:off x="838200" y="2578328"/>
            <a:ext cx="10515600" cy="2292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1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870200" cy="287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5097" y="6236677"/>
            <a:ext cx="628585" cy="628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8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92291" y="6297663"/>
            <a:ext cx="2191192" cy="526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8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25743" y="6369957"/>
            <a:ext cx="1316589" cy="41576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90"/>
          <p:cNvSpPr txBox="1">
            <a:spLocks noGrp="1"/>
          </p:cNvSpPr>
          <p:nvPr>
            <p:ph type="body" idx="1"/>
          </p:nvPr>
        </p:nvSpPr>
        <p:spPr>
          <a:xfrm>
            <a:off x="530087" y="2351315"/>
            <a:ext cx="10823713" cy="30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90"/>
          <p:cNvSpPr/>
          <p:nvPr/>
        </p:nvSpPr>
        <p:spPr>
          <a:xfrm>
            <a:off x="7712766" y="6205819"/>
            <a:ext cx="457200" cy="5466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9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7262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90"/>
          <p:cNvSpPr txBox="1">
            <a:spLocks noGrp="1"/>
          </p:cNvSpPr>
          <p:nvPr>
            <p:ph type="sldNum" idx="12"/>
          </p:nvPr>
        </p:nvSpPr>
        <p:spPr>
          <a:xfrm>
            <a:off x="11353799" y="6296582"/>
            <a:ext cx="6048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‹N°›</a:t>
            </a:fld>
            <a:endParaRPr/>
          </a:p>
        </p:txBody>
      </p:sp>
      <p:sp>
        <p:nvSpPr>
          <p:cNvPr id="27" name="Google Shape;27;p90"/>
          <p:cNvSpPr txBox="1">
            <a:spLocks noGrp="1"/>
          </p:cNvSpPr>
          <p:nvPr>
            <p:ph type="title"/>
          </p:nvPr>
        </p:nvSpPr>
        <p:spPr>
          <a:xfrm>
            <a:off x="530087" y="5254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886"/>
              </a:buClr>
              <a:buSzPts val="3600"/>
              <a:buFont typeface="Quattrocento Sans"/>
              <a:buNone/>
              <a:defRPr sz="3600" b="1" i="0" u="none" strike="noStrike" cap="none">
                <a:solidFill>
                  <a:srgbClr val="00388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8" name="Google Shape;28;p9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55097" y="6236677"/>
            <a:ext cx="628585" cy="628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9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692291" y="6297663"/>
            <a:ext cx="2191192" cy="526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9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425743" y="6369957"/>
            <a:ext cx="1316589" cy="41576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3"/>
          <p:cNvSpPr txBox="1">
            <a:spLocks noGrp="1"/>
          </p:cNvSpPr>
          <p:nvPr>
            <p:ph type="body" idx="1"/>
          </p:nvPr>
        </p:nvSpPr>
        <p:spPr>
          <a:xfrm>
            <a:off x="530087" y="2351315"/>
            <a:ext cx="10823713" cy="30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93"/>
          <p:cNvSpPr/>
          <p:nvPr/>
        </p:nvSpPr>
        <p:spPr>
          <a:xfrm>
            <a:off x="7712766" y="6205819"/>
            <a:ext cx="457200" cy="5466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p9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7262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93"/>
          <p:cNvSpPr txBox="1">
            <a:spLocks noGrp="1"/>
          </p:cNvSpPr>
          <p:nvPr>
            <p:ph type="sldNum" idx="12"/>
          </p:nvPr>
        </p:nvSpPr>
        <p:spPr>
          <a:xfrm>
            <a:off x="11353799" y="6296582"/>
            <a:ext cx="6048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‹N°›</a:t>
            </a:fld>
            <a:endParaRPr/>
          </a:p>
        </p:txBody>
      </p:sp>
      <p:sp>
        <p:nvSpPr>
          <p:cNvPr id="69" name="Google Shape;69;p93"/>
          <p:cNvSpPr txBox="1">
            <a:spLocks noGrp="1"/>
          </p:cNvSpPr>
          <p:nvPr>
            <p:ph type="title"/>
          </p:nvPr>
        </p:nvSpPr>
        <p:spPr>
          <a:xfrm>
            <a:off x="530087" y="5254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886"/>
              </a:buClr>
              <a:buSzPts val="3600"/>
              <a:buFont typeface="Quattrocento Sans"/>
              <a:buNone/>
              <a:defRPr sz="3600" b="1" i="0" u="none" strike="noStrike" cap="none">
                <a:solidFill>
                  <a:srgbClr val="00388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0" name="Google Shape;70;p9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55097" y="6236677"/>
            <a:ext cx="628585" cy="628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9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692291" y="6297663"/>
            <a:ext cx="2191192" cy="526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9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425743" y="6369957"/>
            <a:ext cx="1316589" cy="41576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eures-tms@anpal.gov.i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"/>
          <p:cNvSpPr txBox="1">
            <a:spLocks noGrp="1"/>
          </p:cNvSpPr>
          <p:nvPr>
            <p:ph type="title"/>
          </p:nvPr>
        </p:nvSpPr>
        <p:spPr>
          <a:xfrm>
            <a:off x="382137" y="887640"/>
            <a:ext cx="1142317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buSzPct val="373455"/>
            </a:pPr>
            <a:br>
              <a:rPr lang="it-IT" sz="2400"/>
            </a:br>
            <a:endParaRPr sz="2400"/>
          </a:p>
        </p:txBody>
      </p:sp>
      <p:sp>
        <p:nvSpPr>
          <p:cNvPr id="108" name="Google Shape;108;p1"/>
          <p:cNvSpPr txBox="1">
            <a:spLocks noGrp="1"/>
          </p:cNvSpPr>
          <p:nvPr>
            <p:ph type="body" idx="1"/>
          </p:nvPr>
        </p:nvSpPr>
        <p:spPr>
          <a:xfrm>
            <a:off x="879613" y="1394235"/>
            <a:ext cx="10515600" cy="322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ctr">
              <a:buSzPct val="56521"/>
            </a:pPr>
            <a:r>
              <a:rPr lang="it-IT" sz="4600" b="1" i="0">
                <a:solidFill>
                  <a:srgbClr val="FFFF00"/>
                </a:solidFill>
              </a:rPr>
              <a:t>Guide </a:t>
            </a:r>
            <a:r>
              <a:rPr lang="fr-FR" sz="4600" b="1" i="0">
                <a:solidFill>
                  <a:srgbClr val="FFFF00"/>
                </a:solidFill>
              </a:rPr>
              <a:t>d'inscription</a:t>
            </a:r>
            <a:r>
              <a:rPr lang="it-IT" sz="4600" b="1" i="0">
                <a:solidFill>
                  <a:srgbClr val="FFFF00"/>
                </a:solidFill>
              </a:rPr>
              <a:t> sur le </a:t>
            </a:r>
            <a:r>
              <a:rPr lang="fr-FR" sz="4600" b="1" i="0">
                <a:solidFill>
                  <a:srgbClr val="FFFF00"/>
                </a:solidFill>
              </a:rPr>
              <a:t>programme</a:t>
            </a:r>
            <a:r>
              <a:rPr lang="it-IT" sz="4600" b="1" i="0">
                <a:solidFill>
                  <a:srgbClr val="FFFF00"/>
                </a:solidFill>
              </a:rPr>
              <a:t> EURES TMS </a:t>
            </a:r>
          </a:p>
          <a:p>
            <a:pPr marL="0" indent="0" algn="ctr"/>
            <a:r>
              <a:rPr lang="it-IT" sz="4600" b="1" i="0">
                <a:solidFill>
                  <a:srgbClr val="FFFF00"/>
                </a:solidFill>
              </a:rPr>
              <a:t>Pour les entreprises étant déjà en contact avec un conseiller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7"/>
          <p:cNvSpPr txBox="1">
            <a:spLocks noGrp="1"/>
          </p:cNvSpPr>
          <p:nvPr>
            <p:ph type="title"/>
          </p:nvPr>
        </p:nvSpPr>
        <p:spPr>
          <a:xfrm>
            <a:off x="346509" y="273056"/>
            <a:ext cx="11396312" cy="11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r>
              <a:rPr lang="it-IT" sz="2800">
                <a:solidFill>
                  <a:srgbClr val="C01E56"/>
                </a:solidFill>
              </a:rPr>
              <a:t>Etape 1 : </a:t>
            </a:r>
            <a:r>
              <a:rPr lang="it-IT" sz="2800"/>
              <a:t>Si vous souhaitez compléter l’offre d’emploi vous même, veuillez cliquer sur « </a:t>
            </a:r>
            <a:r>
              <a:rPr lang="it-IT" sz="2800" i="1"/>
              <a:t>add job vacancy </a:t>
            </a:r>
            <a:r>
              <a:rPr lang="it-IT" sz="2800"/>
              <a:t>» (ajouter une offre d’emploi) et complétez les champs </a:t>
            </a:r>
            <a:endParaRPr lang="fr-FR" sz="2800"/>
          </a:p>
        </p:txBody>
      </p:sp>
      <p:sp>
        <p:nvSpPr>
          <p:cNvPr id="420" name="Google Shape;420;p27"/>
          <p:cNvSpPr txBox="1">
            <a:spLocks noGrp="1"/>
          </p:cNvSpPr>
          <p:nvPr>
            <p:ph type="sldNum" idx="12"/>
          </p:nvPr>
        </p:nvSpPr>
        <p:spPr>
          <a:xfrm>
            <a:off x="11002617" y="6296582"/>
            <a:ext cx="9560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/>
              <a:t>9</a:t>
            </a:fld>
            <a:endParaRPr/>
          </a:p>
        </p:txBody>
      </p:sp>
      <p:pic>
        <p:nvPicPr>
          <p:cNvPr id="421" name="Google Shape;421;p27" descr="Penna contor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7322" y="859676"/>
            <a:ext cx="664956" cy="65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27"/>
          <p:cNvPicPr preferRelativeResize="0"/>
          <p:nvPr/>
        </p:nvPicPr>
        <p:blipFill rotWithShape="1">
          <a:blip r:embed="rId4">
            <a:alphaModFix/>
          </a:blip>
          <a:srcRect l="-1011" t="19552" r="10767" b="20578"/>
          <a:stretch/>
        </p:blipFill>
        <p:spPr>
          <a:xfrm>
            <a:off x="167813" y="1619714"/>
            <a:ext cx="8537973" cy="40853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4" name="Google Shape;424;p27"/>
          <p:cNvGrpSpPr/>
          <p:nvPr/>
        </p:nvGrpSpPr>
        <p:grpSpPr>
          <a:xfrm>
            <a:off x="8957796" y="1619715"/>
            <a:ext cx="2864482" cy="1559103"/>
            <a:chOff x="7975611" y="2345076"/>
            <a:chExt cx="1828800" cy="914400"/>
          </a:xfrm>
        </p:grpSpPr>
        <p:pic>
          <p:nvPicPr>
            <p:cNvPr id="425" name="Google Shape;425;p27" descr="Programmatrice con riempimento a tinta unita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975611" y="2345076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6" name="Google Shape;426;p27" descr="Programmatore (maschile) contorno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890011" y="2345076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8"/>
          <p:cNvSpPr txBox="1">
            <a:spLocks noGrp="1"/>
          </p:cNvSpPr>
          <p:nvPr>
            <p:ph type="title"/>
          </p:nvPr>
        </p:nvSpPr>
        <p:spPr>
          <a:xfrm>
            <a:off x="324605" y="198280"/>
            <a:ext cx="10268052" cy="1188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it-IT">
                <a:solidFill>
                  <a:srgbClr val="C01E56"/>
                </a:solidFill>
              </a:rPr>
              <a:t>Etape 2: </a:t>
            </a:r>
            <a:r>
              <a:rPr lang="it-IT"/>
              <a:t>vous recevez la confirmation de l’ajout </a:t>
            </a:r>
            <a:endParaRPr/>
          </a:p>
        </p:txBody>
      </p:sp>
      <p:sp>
        <p:nvSpPr>
          <p:cNvPr id="432" name="Google Shape;432;p28"/>
          <p:cNvSpPr txBox="1">
            <a:spLocks noGrp="1"/>
          </p:cNvSpPr>
          <p:nvPr>
            <p:ph type="sldNum" idx="12"/>
          </p:nvPr>
        </p:nvSpPr>
        <p:spPr>
          <a:xfrm>
            <a:off x="11002617" y="6296582"/>
            <a:ext cx="9560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/>
              <a:t>10</a:t>
            </a:fld>
            <a:endParaRPr/>
          </a:p>
        </p:txBody>
      </p:sp>
      <p:pic>
        <p:nvPicPr>
          <p:cNvPr id="433" name="Google Shape;433;p28"/>
          <p:cNvPicPr preferRelativeResize="0"/>
          <p:nvPr/>
        </p:nvPicPr>
        <p:blipFill rotWithShape="1">
          <a:blip r:embed="rId3">
            <a:alphaModFix/>
          </a:blip>
          <a:srcRect l="421" t="18790" r="4391" b="5751"/>
          <a:stretch/>
        </p:blipFill>
        <p:spPr>
          <a:xfrm>
            <a:off x="167325" y="1292422"/>
            <a:ext cx="7941923" cy="42731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4" name="Google Shape;434;p28"/>
          <p:cNvGrpSpPr/>
          <p:nvPr/>
        </p:nvGrpSpPr>
        <p:grpSpPr>
          <a:xfrm>
            <a:off x="8747475" y="1268470"/>
            <a:ext cx="3277200" cy="3098187"/>
            <a:chOff x="8747475" y="1268470"/>
            <a:chExt cx="3277200" cy="3098187"/>
          </a:xfrm>
        </p:grpSpPr>
        <p:sp>
          <p:nvSpPr>
            <p:cNvPr id="435" name="Google Shape;435;p28"/>
            <p:cNvSpPr/>
            <p:nvPr/>
          </p:nvSpPr>
          <p:spPr>
            <a:xfrm>
              <a:off x="8747475" y="2640459"/>
              <a:ext cx="3119177" cy="1726198"/>
            </a:xfrm>
            <a:prstGeom prst="rect">
              <a:avLst/>
            </a:prstGeom>
            <a:solidFill>
              <a:srgbClr val="F2F2F2"/>
            </a:solidFill>
            <a:ln w="25400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it-IT" sz="1600" b="0" i="0" u="none" strike="noStrike" cap="none">
                  <a:solidFill>
                    <a:srgbClr val="00206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En cas de doute sur les données, vous pouvez sauvegarder l’offre en «brouillon» (save draft)</a:t>
              </a:r>
              <a:endParaRPr sz="16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pic>
          <p:nvPicPr>
            <p:cNvPr id="436" name="Google Shape;436;p28" descr="Domande contorno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592657" y="1268470"/>
              <a:ext cx="1432018" cy="143201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9"/>
          <p:cNvSpPr txBox="1">
            <a:spLocks noGrp="1"/>
          </p:cNvSpPr>
          <p:nvPr>
            <p:ph type="title"/>
          </p:nvPr>
        </p:nvSpPr>
        <p:spPr>
          <a:xfrm>
            <a:off x="178904" y="284278"/>
            <a:ext cx="114319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it-IT" sz="2800">
                <a:solidFill>
                  <a:srgbClr val="C01E56"/>
                </a:solidFill>
              </a:rPr>
              <a:t>Etape 3 : </a:t>
            </a:r>
            <a:r>
              <a:rPr lang="it-IT" sz="2800"/>
              <a:t>votre conseiller devra valider l’offre déposée sur la</a:t>
            </a:r>
            <a:r>
              <a:rPr lang="it-IT"/>
              <a:t> </a:t>
            </a:r>
            <a:r>
              <a:rPr lang="it-IT" sz="2800"/>
              <a:t>plateforme</a:t>
            </a:r>
            <a:r>
              <a:rPr lang="it-IT"/>
              <a:t> </a:t>
            </a:r>
            <a:endParaRPr/>
          </a:p>
        </p:txBody>
      </p:sp>
      <p:sp>
        <p:nvSpPr>
          <p:cNvPr id="442" name="Google Shape;442;p29"/>
          <p:cNvSpPr txBox="1">
            <a:spLocks noGrp="1"/>
          </p:cNvSpPr>
          <p:nvPr>
            <p:ph type="sldNum" idx="12"/>
          </p:nvPr>
        </p:nvSpPr>
        <p:spPr>
          <a:xfrm>
            <a:off x="11002617" y="6296582"/>
            <a:ext cx="9560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/>
              <a:t>11</a:t>
            </a:fld>
            <a:endParaRPr/>
          </a:p>
        </p:txBody>
      </p:sp>
      <p:pic>
        <p:nvPicPr>
          <p:cNvPr id="443" name="Google Shape;443;p29"/>
          <p:cNvPicPr preferRelativeResize="0"/>
          <p:nvPr/>
        </p:nvPicPr>
        <p:blipFill rotWithShape="1">
          <a:blip r:embed="rId3">
            <a:alphaModFix/>
          </a:blip>
          <a:srcRect l="1910" t="23175" r="1913" b="18053"/>
          <a:stretch/>
        </p:blipFill>
        <p:spPr>
          <a:xfrm>
            <a:off x="479028" y="1702751"/>
            <a:ext cx="11131826" cy="3826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0"/>
          <p:cNvSpPr txBox="1">
            <a:spLocks noGrp="1"/>
          </p:cNvSpPr>
          <p:nvPr>
            <p:ph type="title"/>
          </p:nvPr>
        </p:nvSpPr>
        <p:spPr>
          <a:xfrm>
            <a:off x="791118" y="268372"/>
            <a:ext cx="108237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3600"/>
            </a:pPr>
            <a:r>
              <a:rPr lang="it-IT" sz="2800">
                <a:solidFill>
                  <a:srgbClr val="C01E56"/>
                </a:solidFill>
              </a:rPr>
              <a:t>Etape 4 : </a:t>
            </a:r>
            <a:r>
              <a:rPr lang="it-IT" sz="2800"/>
              <a:t>si vous n’avez pas de candidat identifié, vous pouvez publier l’offre </a:t>
            </a:r>
            <a:endParaRPr sz="2800"/>
          </a:p>
        </p:txBody>
      </p:sp>
      <p:sp>
        <p:nvSpPr>
          <p:cNvPr id="450" name="Google Shape;450;p30"/>
          <p:cNvSpPr txBox="1">
            <a:spLocks noGrp="1"/>
          </p:cNvSpPr>
          <p:nvPr>
            <p:ph type="sldNum" idx="12"/>
          </p:nvPr>
        </p:nvSpPr>
        <p:spPr>
          <a:xfrm>
            <a:off x="11002617" y="6296582"/>
            <a:ext cx="9560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/>
              <a:t>12</a:t>
            </a:fld>
            <a:endParaRPr/>
          </a:p>
        </p:txBody>
      </p:sp>
      <p:pic>
        <p:nvPicPr>
          <p:cNvPr id="455" name="Google Shape;455;p30"/>
          <p:cNvPicPr preferRelativeResize="0"/>
          <p:nvPr/>
        </p:nvPicPr>
        <p:blipFill rotWithShape="1">
          <a:blip r:embed="rId3">
            <a:alphaModFix/>
          </a:blip>
          <a:srcRect l="-1062" t="10729" r="2007" b="20196"/>
          <a:stretch/>
        </p:blipFill>
        <p:spPr>
          <a:xfrm>
            <a:off x="927828" y="1593935"/>
            <a:ext cx="9773368" cy="391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30" descr="Freccia in su con riempimento a tinta unit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41155" y="342900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6"/>
          <p:cNvSpPr txBox="1">
            <a:spLocks noGrp="1"/>
          </p:cNvSpPr>
          <p:nvPr>
            <p:ph type="title"/>
          </p:nvPr>
        </p:nvSpPr>
        <p:spPr>
          <a:xfrm>
            <a:off x="592016" y="3688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886"/>
              </a:buClr>
              <a:buSzPts val="3600"/>
              <a:buFont typeface="Quattrocento Sans"/>
              <a:buNone/>
            </a:pPr>
            <a:br>
              <a:rPr lang="it-IT"/>
            </a:br>
            <a:endParaRPr/>
          </a:p>
        </p:txBody>
      </p:sp>
      <p:sp>
        <p:nvSpPr>
          <p:cNvPr id="412" name="Google Shape;412;p26"/>
          <p:cNvSpPr txBox="1">
            <a:spLocks noGrp="1"/>
          </p:cNvSpPr>
          <p:nvPr>
            <p:ph type="body" idx="1"/>
          </p:nvPr>
        </p:nvSpPr>
        <p:spPr>
          <a:xfrm>
            <a:off x="706612" y="967315"/>
            <a:ext cx="10515600" cy="2014537"/>
          </a:xfrm>
          <a:prstGeom prst="rect">
            <a:avLst/>
          </a:prstGeom>
          <a:solidFill>
            <a:srgbClr val="FFD017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886"/>
              </a:buClr>
              <a:buSzPts val="3600"/>
              <a:buNone/>
            </a:pPr>
            <a:endParaRPr sz="3600" b="1" i="0">
              <a:solidFill>
                <a:srgbClr val="003886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886"/>
              </a:buClr>
              <a:buSzPts val="3600"/>
              <a:buNone/>
            </a:pPr>
            <a:r>
              <a:rPr lang="fr-FR" sz="3600" b="1" i="0">
                <a:solidFill>
                  <a:srgbClr val="003886"/>
                </a:solidFill>
              </a:rPr>
              <a:t>IV. Comment rechercher des candidats ?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700"/>
              <a:buNone/>
            </a:pPr>
            <a:endParaRPr sz="3700" b="1" i="0">
              <a:solidFill>
                <a:srgbClr val="C01E56"/>
              </a:solidFill>
            </a:endParaRPr>
          </a:p>
          <a:p>
            <a:pPr marL="2286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600"/>
              <a:buNone/>
            </a:pPr>
            <a:endParaRPr sz="3600"/>
          </a:p>
        </p:txBody>
      </p:sp>
      <p:pic>
        <p:nvPicPr>
          <p:cNvPr id="413" name="Google Shape;413;p26" descr="Appunti contor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603" y="2981852"/>
            <a:ext cx="2782856" cy="2782856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26"/>
          <p:cNvSpPr txBox="1"/>
          <p:nvPr/>
        </p:nvSpPr>
        <p:spPr>
          <a:xfrm>
            <a:off x="11002617" y="6296582"/>
            <a:ext cx="9560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fld>
            <a:endParaRPr sz="1200" b="0" i="0" u="none" strike="noStrike" cap="none">
              <a:solidFill>
                <a:srgbClr val="13428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197680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14</a:t>
            </a:fld>
            <a:endParaRPr lang="it-IT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494444" y="1300395"/>
            <a:ext cx="9485024" cy="3891467"/>
          </a:xfrm>
        </p:spPr>
        <p:txBody>
          <a:bodyPr>
            <a:normAutofit fontScale="90000"/>
          </a:bodyPr>
          <a:lstStyle/>
          <a:p>
            <a:pPr algn="just"/>
            <a:r>
              <a:rPr lang="de-DE" dirty="0"/>
              <a:t>Si </a:t>
            </a:r>
            <a:r>
              <a:rPr lang="de-DE" dirty="0" err="1"/>
              <a:t>vous</a:t>
            </a:r>
            <a:r>
              <a:rPr lang="de-DE" dirty="0"/>
              <a:t> </a:t>
            </a:r>
            <a:r>
              <a:rPr lang="de-DE" dirty="0" err="1"/>
              <a:t>avez</a:t>
            </a:r>
            <a:r>
              <a:rPr lang="de-DE" dirty="0"/>
              <a:t> </a:t>
            </a:r>
            <a:r>
              <a:rPr lang="de-DE" dirty="0" err="1"/>
              <a:t>donné</a:t>
            </a:r>
            <a:r>
              <a:rPr lang="de-DE" dirty="0"/>
              <a:t> la </a:t>
            </a:r>
            <a:r>
              <a:rPr lang="de-DE" dirty="0" err="1"/>
              <a:t>délégation</a:t>
            </a:r>
            <a:r>
              <a:rPr lang="de-DE" dirty="0"/>
              <a:t> à </a:t>
            </a:r>
            <a:r>
              <a:rPr lang="de-DE" dirty="0" err="1"/>
              <a:t>votre</a:t>
            </a:r>
            <a:r>
              <a:rPr lang="de-DE" dirty="0"/>
              <a:t> </a:t>
            </a:r>
            <a:r>
              <a:rPr lang="de-DE" dirty="0" err="1"/>
              <a:t>conseiller</a:t>
            </a:r>
            <a:r>
              <a:rPr lang="de-DE" dirty="0"/>
              <a:t>, </a:t>
            </a:r>
            <a:r>
              <a:rPr lang="de-DE" dirty="0" err="1"/>
              <a:t>il</a:t>
            </a:r>
            <a:r>
              <a:rPr lang="de-DE" dirty="0"/>
              <a:t> </a:t>
            </a:r>
            <a:r>
              <a:rPr lang="de-DE" dirty="0" err="1"/>
              <a:t>peut</a:t>
            </a:r>
            <a:r>
              <a:rPr lang="de-DE" dirty="0"/>
              <a:t> </a:t>
            </a:r>
            <a:r>
              <a:rPr lang="de-DE" dirty="0" err="1"/>
              <a:t>procéder</a:t>
            </a:r>
            <a:r>
              <a:rPr lang="de-DE" dirty="0"/>
              <a:t> au </a:t>
            </a:r>
            <a:r>
              <a:rPr lang="it-IT" i="1" dirty="0">
                <a:solidFill>
                  <a:srgbClr val="C01E56"/>
                </a:solidFill>
              </a:rPr>
              <a:t>« matching »</a:t>
            </a:r>
            <a:r>
              <a:rPr lang="it-IT" dirty="0">
                <a:solidFill>
                  <a:srgbClr val="C01E56"/>
                </a:solidFill>
              </a:rPr>
              <a:t> </a:t>
            </a:r>
            <a:r>
              <a:rPr lang="de-DE" dirty="0"/>
              <a:t>en </a:t>
            </a:r>
            <a:r>
              <a:rPr lang="de-DE" dirty="0" err="1"/>
              <a:t>mettant</a:t>
            </a:r>
            <a:r>
              <a:rPr lang="de-DE" dirty="0"/>
              <a:t> en </a:t>
            </a:r>
            <a:r>
              <a:rPr lang="de-DE" dirty="0" err="1"/>
              <a:t>relation</a:t>
            </a:r>
            <a:r>
              <a:rPr lang="de-DE" dirty="0"/>
              <a:t> </a:t>
            </a:r>
            <a:r>
              <a:rPr lang="de-DE" dirty="0" err="1"/>
              <a:t>votre</a:t>
            </a:r>
            <a:r>
              <a:rPr lang="de-DE" dirty="0"/>
              <a:t> </a:t>
            </a:r>
            <a:r>
              <a:rPr lang="de-DE" dirty="0" err="1"/>
              <a:t>entreprise</a:t>
            </a:r>
            <a:r>
              <a:rPr lang="de-DE" dirty="0"/>
              <a:t> </a:t>
            </a:r>
            <a:r>
              <a:rPr lang="de-DE" dirty="0" err="1"/>
              <a:t>avec</a:t>
            </a:r>
            <a:r>
              <a:rPr lang="de-DE" dirty="0"/>
              <a:t> la </a:t>
            </a:r>
            <a:r>
              <a:rPr lang="de-DE" dirty="0" err="1"/>
              <a:t>personne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vous</a:t>
            </a:r>
            <a:r>
              <a:rPr lang="de-DE" dirty="0"/>
              <a:t> </a:t>
            </a:r>
            <a:r>
              <a:rPr lang="de-DE" dirty="0" err="1"/>
              <a:t>aimeriez</a:t>
            </a:r>
            <a:r>
              <a:rPr lang="de-DE" dirty="0"/>
              <a:t> </a:t>
            </a:r>
            <a:r>
              <a:rPr lang="de-DE" dirty="0" err="1"/>
              <a:t>embaucher</a:t>
            </a:r>
            <a:r>
              <a:rPr lang="de-DE" dirty="0"/>
              <a:t>. Il </a:t>
            </a:r>
            <a:r>
              <a:rPr lang="de-DE" dirty="0" err="1"/>
              <a:t>suffit</a:t>
            </a:r>
            <a:r>
              <a:rPr lang="de-DE" dirty="0"/>
              <a:t> de le </a:t>
            </a:r>
            <a:r>
              <a:rPr lang="de-DE" dirty="0" err="1"/>
              <a:t>lui</a:t>
            </a:r>
            <a:r>
              <a:rPr lang="de-DE" dirty="0"/>
              <a:t> </a:t>
            </a:r>
            <a:r>
              <a:rPr lang="de-DE" dirty="0" err="1"/>
              <a:t>indiquer</a:t>
            </a:r>
            <a:r>
              <a:rPr lang="de-DE" dirty="0"/>
              <a:t> par mail.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Si </a:t>
            </a:r>
            <a:r>
              <a:rPr lang="de-DE" dirty="0" err="1"/>
              <a:t>vous</a:t>
            </a:r>
            <a:r>
              <a:rPr lang="de-DE" dirty="0"/>
              <a:t> </a:t>
            </a:r>
            <a:r>
              <a:rPr lang="de-DE" dirty="0" err="1"/>
              <a:t>n'avez</a:t>
            </a:r>
            <a:r>
              <a:rPr lang="de-DE" dirty="0"/>
              <a:t> </a:t>
            </a:r>
            <a:r>
              <a:rPr lang="de-DE" dirty="0" err="1"/>
              <a:t>pas</a:t>
            </a:r>
            <a:r>
              <a:rPr lang="de-DE" dirty="0"/>
              <a:t> </a:t>
            </a:r>
            <a:r>
              <a:rPr lang="de-DE" dirty="0" err="1"/>
              <a:t>donné</a:t>
            </a:r>
            <a:r>
              <a:rPr lang="de-DE" dirty="0"/>
              <a:t> la </a:t>
            </a:r>
            <a:r>
              <a:rPr lang="de-DE" dirty="0" err="1"/>
              <a:t>délégation</a:t>
            </a:r>
            <a:r>
              <a:rPr lang="de-DE" dirty="0"/>
              <a:t> à </a:t>
            </a:r>
            <a:r>
              <a:rPr lang="de-DE" dirty="0" err="1"/>
              <a:t>votre</a:t>
            </a:r>
            <a:r>
              <a:rPr lang="de-DE" dirty="0"/>
              <a:t> </a:t>
            </a:r>
            <a:r>
              <a:rPr lang="de-DE" dirty="0" err="1"/>
              <a:t>conseiller</a:t>
            </a:r>
            <a:r>
              <a:rPr lang="de-DE" dirty="0"/>
              <a:t>, </a:t>
            </a:r>
            <a:r>
              <a:rPr lang="de-DE" dirty="0" err="1"/>
              <a:t>veuillez</a:t>
            </a:r>
            <a:r>
              <a:rPr lang="de-DE" dirty="0"/>
              <a:t> </a:t>
            </a:r>
            <a:r>
              <a:rPr lang="de-DE" dirty="0" err="1"/>
              <a:t>suivre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indications</a:t>
            </a:r>
            <a:r>
              <a:rPr lang="de-DE" dirty="0"/>
              <a:t> </a:t>
            </a:r>
            <a:r>
              <a:rPr lang="de-DE" dirty="0" err="1"/>
              <a:t>sur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pages</a:t>
            </a:r>
            <a:r>
              <a:rPr lang="de-DE" dirty="0"/>
              <a:t> </a:t>
            </a:r>
            <a:r>
              <a:rPr lang="de-DE" dirty="0" err="1"/>
              <a:t>suivantes</a:t>
            </a:r>
            <a:r>
              <a:rPr lang="de-DE" dirty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7110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Une image contenant table&#10;&#10;Description générée automatiquement">
            <a:extLst>
              <a:ext uri="{FF2B5EF4-FFF2-40B4-BE49-F238E27FC236}">
                <a16:creationId xmlns:a16="http://schemas.microsoft.com/office/drawing/2014/main" id="{236D30E2-902E-4E35-B24B-C4229DD60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32" y="1305188"/>
            <a:ext cx="9068717" cy="3806950"/>
          </a:xfrm>
          <a:prstGeom prst="rect">
            <a:avLst/>
          </a:prstGeom>
        </p:spPr>
      </p:pic>
      <p:pic>
        <p:nvPicPr>
          <p:cNvPr id="5" name="Image 5">
            <a:extLst>
              <a:ext uri="{FF2B5EF4-FFF2-40B4-BE49-F238E27FC236}">
                <a16:creationId xmlns:a16="http://schemas.microsoft.com/office/drawing/2014/main" id="{6C036DA8-2D0D-4235-90E3-41FEB5673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96" y="311915"/>
            <a:ext cx="8068018" cy="991977"/>
          </a:xfrm>
          <a:prstGeom prst="rect">
            <a:avLst/>
          </a:prstGeom>
        </p:spPr>
      </p:pic>
      <p:pic>
        <p:nvPicPr>
          <p:cNvPr id="6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DE19AE86-EA4B-4B45-A53D-4EAB65CBB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5340" y="3267107"/>
            <a:ext cx="4267199" cy="2591425"/>
          </a:xfrm>
          <a:prstGeom prst="rect">
            <a:avLst/>
          </a:prstGeom>
        </p:spPr>
      </p:pic>
      <p:pic>
        <p:nvPicPr>
          <p:cNvPr id="8" name="Image 8">
            <a:extLst>
              <a:ext uri="{FF2B5EF4-FFF2-40B4-BE49-F238E27FC236}">
                <a16:creationId xmlns:a16="http://schemas.microsoft.com/office/drawing/2014/main" id="{F535823F-1B0D-4A92-A41B-71E96676F3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8414" y="3072788"/>
            <a:ext cx="914400" cy="914400"/>
          </a:xfrm>
          <a:prstGeom prst="rect">
            <a:avLst/>
          </a:prstGeom>
        </p:spPr>
      </p:pic>
      <p:pic>
        <p:nvPicPr>
          <p:cNvPr id="9" name="Image 9">
            <a:extLst>
              <a:ext uri="{FF2B5EF4-FFF2-40B4-BE49-F238E27FC236}">
                <a16:creationId xmlns:a16="http://schemas.microsoft.com/office/drawing/2014/main" id="{882CD0B0-5CBE-4DA7-9E86-958D3DF645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0655" y="52054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83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Une image contenant table&#10;&#10;Description générée automatiquement">
            <a:extLst>
              <a:ext uri="{FF2B5EF4-FFF2-40B4-BE49-F238E27FC236}">
                <a16:creationId xmlns:a16="http://schemas.microsoft.com/office/drawing/2014/main" id="{286F42F6-81EB-4EC7-BC57-F31AEA179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85" y="1285406"/>
            <a:ext cx="7645705" cy="4121933"/>
          </a:xfrm>
          <a:prstGeom prst="rect">
            <a:avLst/>
          </a:prstGeom>
        </p:spPr>
      </p:pic>
      <p:pic>
        <p:nvPicPr>
          <p:cNvPr id="5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EF8DC8B8-E51B-4AF0-90C7-B24E95C46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6545" y="1438853"/>
            <a:ext cx="2743200" cy="1960536"/>
          </a:xfrm>
          <a:prstGeom prst="rect">
            <a:avLst/>
          </a:prstGeom>
        </p:spPr>
      </p:pic>
      <p:pic>
        <p:nvPicPr>
          <p:cNvPr id="6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8FB29239-47B8-479F-9048-BE86BB2993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6545" y="3608237"/>
            <a:ext cx="2743200" cy="1440951"/>
          </a:xfrm>
          <a:prstGeom prst="rect">
            <a:avLst/>
          </a:prstGeom>
        </p:spPr>
      </p:pic>
      <p:pic>
        <p:nvPicPr>
          <p:cNvPr id="7" name="Image 7">
            <a:extLst>
              <a:ext uri="{FF2B5EF4-FFF2-40B4-BE49-F238E27FC236}">
                <a16:creationId xmlns:a16="http://schemas.microsoft.com/office/drawing/2014/main" id="{A81623AF-4B01-42DC-B95D-BC5EB64F3B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8848" y="318571"/>
            <a:ext cx="914400" cy="914400"/>
          </a:xfrm>
          <a:prstGeom prst="rect">
            <a:avLst/>
          </a:prstGeom>
        </p:spPr>
      </p:pic>
      <p:pic>
        <p:nvPicPr>
          <p:cNvPr id="8" name="Image 8">
            <a:extLst>
              <a:ext uri="{FF2B5EF4-FFF2-40B4-BE49-F238E27FC236}">
                <a16:creationId xmlns:a16="http://schemas.microsoft.com/office/drawing/2014/main" id="{0211AC20-9D96-4AFA-B2C3-C6F86E5423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629" y="430497"/>
            <a:ext cx="6360404" cy="80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95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1AFE0802-631E-40F1-A335-56A5F5BB2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25" y="165023"/>
            <a:ext cx="9399224" cy="1166412"/>
          </a:xfrm>
          <a:prstGeom prst="rect">
            <a:avLst/>
          </a:prstGeom>
        </p:spPr>
      </p:pic>
      <p:pic>
        <p:nvPicPr>
          <p:cNvPr id="8" name="Image 8">
            <a:extLst>
              <a:ext uri="{FF2B5EF4-FFF2-40B4-BE49-F238E27FC236}">
                <a16:creationId xmlns:a16="http://schemas.microsoft.com/office/drawing/2014/main" id="{256AED86-7EDF-48B2-8373-3EDF01C81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677" y="3032112"/>
            <a:ext cx="5020019" cy="2969607"/>
          </a:xfrm>
          <a:prstGeom prst="rect">
            <a:avLst/>
          </a:prstGeom>
        </p:spPr>
      </p:pic>
      <p:pic>
        <p:nvPicPr>
          <p:cNvPr id="9" name="Image 9" descr="Une image contenant table&#10;&#10;Description générée automatiquement">
            <a:extLst>
              <a:ext uri="{FF2B5EF4-FFF2-40B4-BE49-F238E27FC236}">
                <a16:creationId xmlns:a16="http://schemas.microsoft.com/office/drawing/2014/main" id="{266F39C2-BD9D-443F-8C1B-9A8036941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292" y="1327062"/>
            <a:ext cx="4643609" cy="2606428"/>
          </a:xfrm>
          <a:prstGeom prst="rect">
            <a:avLst/>
          </a:prstGeom>
        </p:spPr>
      </p:pic>
      <p:pic>
        <p:nvPicPr>
          <p:cNvPr id="11" name="Image 11">
            <a:extLst>
              <a:ext uri="{FF2B5EF4-FFF2-40B4-BE49-F238E27FC236}">
                <a16:creationId xmlns:a16="http://schemas.microsoft.com/office/drawing/2014/main" id="{24BCA296-1803-4723-AB87-A5D45D6C5A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1654" y="4012783"/>
            <a:ext cx="3486838" cy="714484"/>
          </a:xfrm>
          <a:prstGeom prst="rect">
            <a:avLst/>
          </a:prstGeom>
        </p:spPr>
      </p:pic>
      <p:pic>
        <p:nvPicPr>
          <p:cNvPr id="12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4577A09A-25F0-45B4-84A0-DD65D8A1C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1653" y="4697126"/>
            <a:ext cx="3486838" cy="722907"/>
          </a:xfrm>
          <a:prstGeom prst="rect">
            <a:avLst/>
          </a:prstGeom>
        </p:spPr>
      </p:pic>
      <p:pic>
        <p:nvPicPr>
          <p:cNvPr id="13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C2F665E0-4BDA-42C6-8E91-25651B5009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1653" y="5489333"/>
            <a:ext cx="3486838" cy="478877"/>
          </a:xfrm>
          <a:prstGeom prst="rect">
            <a:avLst/>
          </a:prstGeom>
        </p:spPr>
      </p:pic>
      <p:pic>
        <p:nvPicPr>
          <p:cNvPr id="14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5F08F747-03D5-4553-A98B-D48D5F4BC6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6786" y="947408"/>
            <a:ext cx="3266501" cy="510535"/>
          </a:xfrm>
          <a:prstGeom prst="rect">
            <a:avLst/>
          </a:prstGeom>
        </p:spPr>
      </p:pic>
      <p:pic>
        <p:nvPicPr>
          <p:cNvPr id="15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19837ED3-2479-4C2C-B009-1E2E3F3859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5148" y="1478309"/>
            <a:ext cx="3229778" cy="743214"/>
          </a:xfrm>
          <a:prstGeom prst="rect">
            <a:avLst/>
          </a:prstGeom>
        </p:spPr>
      </p:pic>
      <p:pic>
        <p:nvPicPr>
          <p:cNvPr id="16" name="Image 16">
            <a:extLst>
              <a:ext uri="{FF2B5EF4-FFF2-40B4-BE49-F238E27FC236}">
                <a16:creationId xmlns:a16="http://schemas.microsoft.com/office/drawing/2014/main" id="{4058169D-F376-440D-A620-D5F5CC8B4D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91051" y="2221064"/>
            <a:ext cx="3202236" cy="74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92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FF2BEAB7-00D7-4E8F-88EB-C0E67C56E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59" y="1942905"/>
            <a:ext cx="10262211" cy="3825995"/>
          </a:xfrm>
          <a:prstGeom prst="rect">
            <a:avLst/>
          </a:prstGeom>
        </p:spPr>
      </p:pic>
      <p:pic>
        <p:nvPicPr>
          <p:cNvPr id="6" name="Image 6">
            <a:extLst>
              <a:ext uri="{FF2B5EF4-FFF2-40B4-BE49-F238E27FC236}">
                <a16:creationId xmlns:a16="http://schemas.microsoft.com/office/drawing/2014/main" id="{FC1D6A83-370E-4C77-80BD-028C69431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15" y="355982"/>
            <a:ext cx="9472669" cy="1179266"/>
          </a:xfrm>
          <a:prstGeom prst="rect">
            <a:avLst/>
          </a:prstGeom>
        </p:spPr>
      </p:pic>
      <p:pic>
        <p:nvPicPr>
          <p:cNvPr id="7" name="Image 7">
            <a:extLst>
              <a:ext uri="{FF2B5EF4-FFF2-40B4-BE49-F238E27FC236}">
                <a16:creationId xmlns:a16="http://schemas.microsoft.com/office/drawing/2014/main" id="{122B89EE-54B6-4C9C-B77E-D4F7CD2B2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4179" y="316046"/>
            <a:ext cx="15621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56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3585" y="672051"/>
            <a:ext cx="7780994" cy="1325563"/>
          </a:xfrm>
        </p:spPr>
        <p:txBody>
          <a:bodyPr/>
          <a:lstStyle/>
          <a:p>
            <a:r>
              <a:rPr lang="de-DE" err="1"/>
              <a:t>Sommaire</a:t>
            </a:r>
            <a:r>
              <a:rPr lang="de-DE"/>
              <a:t> :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46136" y="2100404"/>
            <a:ext cx="9537366" cy="3101458"/>
          </a:xfrm>
        </p:spPr>
        <p:txBody>
          <a:bodyPr/>
          <a:lstStyle/>
          <a:p>
            <a:pPr marL="685800" indent="-571500">
              <a:buClr>
                <a:srgbClr val="C01E56"/>
              </a:buClr>
              <a:buAutoNum type="romanUcPeriod"/>
            </a:pPr>
            <a:r>
              <a:rPr lang="de-DE" err="1"/>
              <a:t>Pourquoi</a:t>
            </a:r>
            <a:r>
              <a:rPr lang="de-DE"/>
              <a:t> </a:t>
            </a:r>
            <a:r>
              <a:rPr lang="de-DE" err="1"/>
              <a:t>inscrire</a:t>
            </a:r>
            <a:r>
              <a:rPr lang="de-DE"/>
              <a:t> </a:t>
            </a:r>
            <a:r>
              <a:rPr lang="de-DE" err="1"/>
              <a:t>son</a:t>
            </a:r>
            <a:r>
              <a:rPr lang="de-DE"/>
              <a:t> </a:t>
            </a:r>
            <a:r>
              <a:rPr lang="de-DE" err="1"/>
              <a:t>entreprise</a:t>
            </a:r>
            <a:r>
              <a:rPr lang="de-DE"/>
              <a:t> </a:t>
            </a:r>
            <a:r>
              <a:rPr lang="de-DE" err="1"/>
              <a:t>sur</a:t>
            </a:r>
            <a:r>
              <a:rPr lang="de-DE"/>
              <a:t> EURES TMS ?</a:t>
            </a:r>
          </a:p>
          <a:p>
            <a:pPr marL="685800" indent="-571500">
              <a:buClr>
                <a:srgbClr val="C01E56"/>
              </a:buClr>
              <a:buAutoNum type="romanUcPeriod"/>
            </a:pPr>
            <a:r>
              <a:rPr lang="de-DE"/>
              <a:t>Comment </a:t>
            </a:r>
            <a:r>
              <a:rPr lang="de-DE" err="1"/>
              <a:t>s‘inscrire</a:t>
            </a:r>
            <a:r>
              <a:rPr lang="de-DE"/>
              <a:t> </a:t>
            </a:r>
            <a:r>
              <a:rPr lang="de-DE" err="1"/>
              <a:t>sur</a:t>
            </a:r>
            <a:r>
              <a:rPr lang="de-DE"/>
              <a:t> la </a:t>
            </a:r>
            <a:r>
              <a:rPr lang="de-DE" err="1"/>
              <a:t>plateforme</a:t>
            </a:r>
            <a:r>
              <a:rPr lang="de-DE"/>
              <a:t> EURES TMS ?</a:t>
            </a:r>
          </a:p>
          <a:p>
            <a:pPr marL="685800" indent="-571500">
              <a:buClr>
                <a:srgbClr val="C01E56"/>
              </a:buClr>
              <a:buAutoNum type="romanUcPeriod"/>
            </a:pPr>
            <a:r>
              <a:rPr lang="de-DE"/>
              <a:t>Comment </a:t>
            </a:r>
            <a:r>
              <a:rPr lang="de-DE" err="1"/>
              <a:t>compléter</a:t>
            </a:r>
            <a:r>
              <a:rPr lang="de-DE"/>
              <a:t> le </a:t>
            </a:r>
            <a:r>
              <a:rPr lang="de-DE" err="1"/>
              <a:t>formulaire</a:t>
            </a:r>
            <a:r>
              <a:rPr lang="de-DE"/>
              <a:t> </a:t>
            </a:r>
            <a:r>
              <a:rPr lang="de-DE" err="1"/>
              <a:t>d‘offre</a:t>
            </a:r>
            <a:r>
              <a:rPr lang="de-DE"/>
              <a:t> </a:t>
            </a:r>
            <a:r>
              <a:rPr lang="de-DE" err="1"/>
              <a:t>d‘emploi</a:t>
            </a:r>
            <a:r>
              <a:rPr lang="de-DE"/>
              <a:t> ?</a:t>
            </a:r>
          </a:p>
          <a:p>
            <a:pPr marL="685800" indent="-571500">
              <a:buClr>
                <a:srgbClr val="C01E56"/>
              </a:buClr>
              <a:buAutoNum type="romanUcPeriod"/>
            </a:pPr>
            <a:r>
              <a:rPr lang="de-DE"/>
              <a:t>Comment </a:t>
            </a:r>
            <a:r>
              <a:rPr lang="de-DE" err="1"/>
              <a:t>rechercher</a:t>
            </a:r>
            <a:r>
              <a:rPr lang="de-DE"/>
              <a:t> des </a:t>
            </a:r>
            <a:r>
              <a:rPr lang="de-DE" err="1"/>
              <a:t>candidats</a:t>
            </a:r>
            <a:r>
              <a:rPr lang="de-DE"/>
              <a:t> ?</a:t>
            </a:r>
          </a:p>
          <a:p>
            <a:pPr marL="685800" indent="-571500">
              <a:buClr>
                <a:srgbClr val="C01E56"/>
              </a:buClr>
              <a:buAutoNum type="romanUcPeriod"/>
            </a:pPr>
            <a:r>
              <a:rPr lang="de-DE"/>
              <a:t>Comment </a:t>
            </a:r>
            <a:r>
              <a:rPr lang="de-DE" err="1"/>
              <a:t>demander</a:t>
            </a:r>
            <a:r>
              <a:rPr lang="de-DE"/>
              <a:t> des </a:t>
            </a:r>
            <a:r>
              <a:rPr lang="de-DE" err="1"/>
              <a:t>aides</a:t>
            </a:r>
            <a:r>
              <a:rPr lang="de-DE"/>
              <a:t> ?</a:t>
            </a:r>
          </a:p>
          <a:p>
            <a:endParaRPr lang="de-DE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4535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Une image contenant table&#10;&#10;Description générée automatiquement">
            <a:extLst>
              <a:ext uri="{FF2B5EF4-FFF2-40B4-BE49-F238E27FC236}">
                <a16:creationId xmlns:a16="http://schemas.microsoft.com/office/drawing/2014/main" id="{997A088F-A4C6-456C-805C-C530CD7EF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82" y="1856505"/>
            <a:ext cx="8719850" cy="3705014"/>
          </a:xfrm>
          <a:prstGeom prst="rect">
            <a:avLst/>
          </a:prstGeom>
        </p:spPr>
      </p:pic>
      <p:pic>
        <p:nvPicPr>
          <p:cNvPr id="5" name="Image 5">
            <a:extLst>
              <a:ext uri="{FF2B5EF4-FFF2-40B4-BE49-F238E27FC236}">
                <a16:creationId xmlns:a16="http://schemas.microsoft.com/office/drawing/2014/main" id="{DB58B6F6-8161-427C-BCCF-C701398B0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7027" y="5098564"/>
            <a:ext cx="2743200" cy="920728"/>
          </a:xfrm>
          <a:prstGeom prst="rect">
            <a:avLst/>
          </a:prstGeom>
        </p:spPr>
      </p:pic>
      <p:pic>
        <p:nvPicPr>
          <p:cNvPr id="6" name="Image 6">
            <a:extLst>
              <a:ext uri="{FF2B5EF4-FFF2-40B4-BE49-F238E27FC236}">
                <a16:creationId xmlns:a16="http://schemas.microsoft.com/office/drawing/2014/main" id="{29BF2731-8AA1-41C9-BF7A-040A82839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33" y="435550"/>
            <a:ext cx="9197248" cy="119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16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77"/>
          <p:cNvSpPr txBox="1">
            <a:spLocks noGrp="1"/>
          </p:cNvSpPr>
          <p:nvPr>
            <p:ph type="title"/>
          </p:nvPr>
        </p:nvSpPr>
        <p:spPr>
          <a:xfrm>
            <a:off x="592016" y="3688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886"/>
              </a:buClr>
              <a:buSzPts val="3600"/>
              <a:buFont typeface="Quattrocento Sans"/>
              <a:buNone/>
            </a:pPr>
            <a:br>
              <a:rPr lang="it-IT"/>
            </a:br>
            <a:endParaRPr/>
          </a:p>
        </p:txBody>
      </p:sp>
      <p:sp>
        <p:nvSpPr>
          <p:cNvPr id="1018" name="Google Shape;1018;p77"/>
          <p:cNvSpPr txBox="1">
            <a:spLocks noGrp="1"/>
          </p:cNvSpPr>
          <p:nvPr>
            <p:ph type="body" idx="1"/>
          </p:nvPr>
        </p:nvSpPr>
        <p:spPr>
          <a:xfrm>
            <a:off x="706612" y="967315"/>
            <a:ext cx="10515600" cy="2014537"/>
          </a:xfrm>
          <a:prstGeom prst="rect">
            <a:avLst/>
          </a:prstGeom>
          <a:solidFill>
            <a:srgbClr val="FFD017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ctr">
              <a:spcBef>
                <a:spcPts val="0"/>
              </a:spcBef>
              <a:buClr>
                <a:srgbClr val="C01E56"/>
              </a:buClr>
              <a:buSzPts val="3700"/>
              <a:buNone/>
            </a:pPr>
            <a:endParaRPr lang="fr-FR" sz="4000" b="1" i="0">
              <a:solidFill>
                <a:srgbClr val="003886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C01E56"/>
              </a:buClr>
              <a:buSzPts val="3700"/>
              <a:buNone/>
            </a:pPr>
            <a:r>
              <a:rPr lang="fr-FR" sz="4000" b="1" i="0">
                <a:solidFill>
                  <a:srgbClr val="003886"/>
                </a:solidFill>
              </a:rPr>
              <a:t>V. Comment demander des aides ?</a:t>
            </a:r>
            <a:endParaRPr lang="fr-FR" sz="4000"/>
          </a:p>
        </p:txBody>
      </p:sp>
      <p:pic>
        <p:nvPicPr>
          <p:cNvPr id="1019" name="Google Shape;1019;p77" descr="Appunti contor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603" y="2981852"/>
            <a:ext cx="2782856" cy="2782856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77"/>
          <p:cNvSpPr txBox="1"/>
          <p:nvPr/>
        </p:nvSpPr>
        <p:spPr>
          <a:xfrm>
            <a:off x="11002617" y="6296582"/>
            <a:ext cx="9560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rPr>
              <a:t>20</a:t>
            </a:fld>
            <a:endParaRPr sz="1200" b="0" i="0" u="none" strike="noStrike" cap="none">
              <a:solidFill>
                <a:srgbClr val="13428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3087" y="650053"/>
            <a:ext cx="9069108" cy="13255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C01E56"/>
                </a:solidFill>
              </a:rPr>
              <a:t>Pour information :</a:t>
            </a:r>
            <a:r>
              <a:rPr lang="fr-FR" dirty="0"/>
              <a:t> </a:t>
            </a:r>
            <a:r>
              <a:rPr lang="fr-FR" u="sng" dirty="0"/>
              <a:t>aide à l'intégration</a:t>
            </a:r>
            <a:r>
              <a:rPr lang="fr-FR" dirty="0"/>
              <a:t> pour les entreprises avec moins de 250 salariés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21</a:t>
            </a:fld>
            <a:endParaRPr lang="it-IT"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814138" y="2213811"/>
            <a:ext cx="10110536" cy="3218963"/>
          </a:xfrm>
        </p:spPr>
        <p:txBody>
          <a:bodyPr>
            <a:normAutofit lnSpcReduction="10000"/>
          </a:bodyPr>
          <a:lstStyle/>
          <a:p>
            <a:r>
              <a:rPr lang="fr-FR"/>
              <a:t>L‘</a:t>
            </a:r>
            <a:r>
              <a:rPr lang="fr-FR" b="1"/>
              <a:t>aide à l‘intégration </a:t>
            </a:r>
            <a:r>
              <a:rPr lang="fr-FR"/>
              <a:t>vise à accompagner le travailleur lors de sa prise de poste dans votre entreprise. </a:t>
            </a:r>
          </a:p>
          <a:p>
            <a:r>
              <a:rPr lang="fr-FR"/>
              <a:t>Cette aide peut comprendre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/>
              <a:t>Une formation d’intégration pour accompagner le salarié dans sa prise de poste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/>
              <a:t>Des cours de langue pour le salarié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/>
              <a:t>Un soutien administratif et une facilitation des règlements</a:t>
            </a:r>
          </a:p>
        </p:txBody>
      </p:sp>
    </p:spTree>
    <p:extLst>
      <p:ext uri="{BB962C8B-B14F-4D97-AF65-F5344CB8AC3E}">
        <p14:creationId xmlns:p14="http://schemas.microsoft.com/office/powerpoint/2010/main" val="617725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54"/>
          <p:cNvSpPr txBox="1">
            <a:spLocks noGrp="1"/>
          </p:cNvSpPr>
          <p:nvPr>
            <p:ph type="title"/>
          </p:nvPr>
        </p:nvSpPr>
        <p:spPr>
          <a:xfrm>
            <a:off x="660206" y="483259"/>
            <a:ext cx="4912178" cy="950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ctr"/>
            <a:r>
              <a:rPr lang="it-IT" dirty="0" err="1">
                <a:solidFill>
                  <a:srgbClr val="C01E56"/>
                </a:solidFill>
              </a:rPr>
              <a:t>Demande</a:t>
            </a:r>
            <a:r>
              <a:rPr lang="it-IT" dirty="0">
                <a:solidFill>
                  <a:srgbClr val="C01E56"/>
                </a:solidFill>
              </a:rPr>
              <a:t> </a:t>
            </a:r>
            <a:r>
              <a:rPr lang="it-IT" dirty="0" err="1">
                <a:solidFill>
                  <a:srgbClr val="C01E56"/>
                </a:solidFill>
              </a:rPr>
              <a:t>d'aide</a:t>
            </a:r>
            <a:r>
              <a:rPr lang="it-IT" dirty="0">
                <a:solidFill>
                  <a:srgbClr val="C01E56"/>
                </a:solidFill>
              </a:rPr>
              <a:t> à l'</a:t>
            </a:r>
            <a:r>
              <a:rPr lang="it-IT" dirty="0" err="1">
                <a:solidFill>
                  <a:srgbClr val="C01E56"/>
                </a:solidFill>
              </a:rPr>
              <a:t>intégration</a:t>
            </a:r>
            <a:endParaRPr lang="fr-FR" dirty="0" err="1"/>
          </a:p>
        </p:txBody>
      </p:sp>
      <p:sp>
        <p:nvSpPr>
          <p:cNvPr id="749" name="Google Shape;749;p54"/>
          <p:cNvSpPr txBox="1">
            <a:spLocks noGrp="1"/>
          </p:cNvSpPr>
          <p:nvPr>
            <p:ph type="sldNum" idx="12"/>
          </p:nvPr>
        </p:nvSpPr>
        <p:spPr>
          <a:xfrm>
            <a:off x="11002617" y="6296582"/>
            <a:ext cx="9560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/>
              <a:t>22</a:t>
            </a:fld>
            <a:endParaRPr/>
          </a:p>
        </p:txBody>
      </p:sp>
      <p:pic>
        <p:nvPicPr>
          <p:cNvPr id="2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BDAA8FCC-CD96-4C05-9591-B59160AEE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40" y="3340359"/>
            <a:ext cx="6040986" cy="266773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BFD9C33-E6EA-488A-A223-4195CBB34DC6}"/>
              </a:ext>
            </a:extLst>
          </p:cNvPr>
          <p:cNvSpPr txBox="1"/>
          <p:nvPr/>
        </p:nvSpPr>
        <p:spPr>
          <a:xfrm>
            <a:off x="483269" y="1716505"/>
            <a:ext cx="5841330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fr-FR" sz="2000" dirty="0">
                <a:solidFill>
                  <a:srgbClr val="003886"/>
                </a:solidFill>
              </a:rPr>
              <a:t>Ouvrez "</a:t>
            </a:r>
            <a:r>
              <a:rPr lang="fr-FR" sz="2000" b="1" dirty="0">
                <a:solidFill>
                  <a:srgbClr val="003886"/>
                </a:solidFill>
              </a:rPr>
              <a:t>Job </a:t>
            </a:r>
            <a:r>
              <a:rPr lang="fr-FR" sz="2000" b="1" dirty="0" err="1">
                <a:solidFill>
                  <a:srgbClr val="003886"/>
                </a:solidFill>
              </a:rPr>
              <a:t>vacancies</a:t>
            </a:r>
            <a:r>
              <a:rPr lang="fr-FR" sz="2000" dirty="0">
                <a:solidFill>
                  <a:srgbClr val="003886"/>
                </a:solidFill>
              </a:rPr>
              <a:t>" et choisissez votre offre d'emploi dans la rubrique "</a:t>
            </a:r>
            <a:r>
              <a:rPr lang="fr-FR" sz="2000" b="1" dirty="0" err="1">
                <a:solidFill>
                  <a:srgbClr val="003886"/>
                </a:solidFill>
              </a:rPr>
              <a:t>Validated</a:t>
            </a:r>
            <a:r>
              <a:rPr lang="fr-FR" sz="2000" b="1" dirty="0">
                <a:solidFill>
                  <a:srgbClr val="003886"/>
                </a:solidFill>
              </a:rPr>
              <a:t> not </a:t>
            </a:r>
            <a:r>
              <a:rPr lang="fr-FR" sz="2000" b="1" dirty="0" err="1">
                <a:solidFill>
                  <a:srgbClr val="003886"/>
                </a:solidFill>
              </a:rPr>
              <a:t>published</a:t>
            </a:r>
            <a:r>
              <a:rPr lang="fr-FR" sz="2000" dirty="0">
                <a:solidFill>
                  <a:srgbClr val="003886"/>
                </a:solidFill>
              </a:rPr>
              <a:t>" ou "</a:t>
            </a:r>
            <a:r>
              <a:rPr lang="fr-FR" sz="2000" b="1" dirty="0" err="1">
                <a:solidFill>
                  <a:srgbClr val="003886"/>
                </a:solidFill>
              </a:rPr>
              <a:t>Published</a:t>
            </a:r>
            <a:r>
              <a:rPr lang="fr-FR" sz="2000" dirty="0">
                <a:solidFill>
                  <a:srgbClr val="003886"/>
                </a:solidFill>
              </a:rPr>
              <a:t>".</a:t>
            </a:r>
          </a:p>
          <a:p>
            <a:pPr marL="342900" indent="-342900">
              <a:buAutoNum type="arabicPeriod"/>
            </a:pPr>
            <a:r>
              <a:rPr lang="fr-FR" sz="2000" dirty="0">
                <a:solidFill>
                  <a:srgbClr val="003886"/>
                </a:solidFill>
              </a:rPr>
              <a:t>Cliquez d'abord sur l'offre (2.2) et ensuite sur "</a:t>
            </a:r>
            <a:r>
              <a:rPr lang="fr-FR" sz="2000" b="1" dirty="0">
                <a:solidFill>
                  <a:srgbClr val="003886"/>
                </a:solidFill>
              </a:rPr>
              <a:t>List of candidates</a:t>
            </a:r>
            <a:r>
              <a:rPr lang="fr-FR" sz="2000" dirty="0">
                <a:solidFill>
                  <a:srgbClr val="003886"/>
                </a:solidFill>
              </a:rPr>
              <a:t>" (2.3).</a:t>
            </a:r>
          </a:p>
        </p:txBody>
      </p:sp>
      <p:pic>
        <p:nvPicPr>
          <p:cNvPr id="4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0CDB8F33-7D28-4A57-8F7B-4399C3520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899" y="2216359"/>
            <a:ext cx="5039226" cy="272607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6040EEF-194F-45D0-BEBB-0EF272026C71}"/>
              </a:ext>
            </a:extLst>
          </p:cNvPr>
          <p:cNvSpPr txBox="1"/>
          <p:nvPr/>
        </p:nvSpPr>
        <p:spPr>
          <a:xfrm>
            <a:off x="6752222" y="335381"/>
            <a:ext cx="4898858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>
                <a:solidFill>
                  <a:srgbClr val="003886"/>
                </a:solidFill>
              </a:rPr>
              <a:t>Cliquez sur le nom de votre employée (2.4) et choisissez "</a:t>
            </a:r>
            <a:r>
              <a:rPr lang="fr-FR" sz="2000" b="1" dirty="0" err="1">
                <a:solidFill>
                  <a:srgbClr val="003886"/>
                </a:solidFill>
              </a:rPr>
              <a:t>Integration</a:t>
            </a:r>
            <a:r>
              <a:rPr lang="fr-FR" sz="2000" b="1" dirty="0">
                <a:solidFill>
                  <a:srgbClr val="003886"/>
                </a:solidFill>
              </a:rPr>
              <a:t> Programme </a:t>
            </a:r>
            <a:r>
              <a:rPr lang="fr-FR" sz="2000" b="1" dirty="0" err="1">
                <a:solidFill>
                  <a:srgbClr val="003886"/>
                </a:solidFill>
              </a:rPr>
              <a:t>Request</a:t>
            </a:r>
            <a:r>
              <a:rPr lang="fr-FR" sz="2000" dirty="0">
                <a:solidFill>
                  <a:srgbClr val="003886"/>
                </a:solidFill>
              </a:rPr>
              <a:t>" (2.5) pour demander l'aide à l'intégration.</a:t>
            </a:r>
          </a:p>
          <a:p>
            <a:r>
              <a:rPr lang="fr-FR" sz="2000" dirty="0">
                <a:solidFill>
                  <a:srgbClr val="003886"/>
                </a:solidFill>
              </a:rPr>
              <a:t>Lisez l'information que vous recevez et cliquer sur "</a:t>
            </a:r>
            <a:r>
              <a:rPr lang="fr-FR" sz="2000" b="1" dirty="0">
                <a:solidFill>
                  <a:srgbClr val="003886"/>
                </a:solidFill>
              </a:rPr>
              <a:t>OK</a:t>
            </a:r>
            <a:r>
              <a:rPr lang="fr-FR" sz="2000" dirty="0">
                <a:solidFill>
                  <a:srgbClr val="003886"/>
                </a:solidFill>
              </a:rPr>
              <a:t>" (2.6/ 2.7).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B67A7C8-9BBB-479A-91D8-D2DCDB2DAEB4}"/>
              </a:ext>
            </a:extLst>
          </p:cNvPr>
          <p:cNvSpPr txBox="1"/>
          <p:nvPr/>
        </p:nvSpPr>
        <p:spPr>
          <a:xfrm>
            <a:off x="6373728" y="337886"/>
            <a:ext cx="477252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2000" dirty="0">
                <a:solidFill>
                  <a:srgbClr val="003886"/>
                </a:solidFill>
              </a:rPr>
              <a:t>3.</a:t>
            </a:r>
          </a:p>
          <a:p>
            <a:endParaRPr lang="fr-FR" sz="2000" dirty="0">
              <a:solidFill>
                <a:srgbClr val="003886"/>
              </a:solidFill>
            </a:endParaRPr>
          </a:p>
          <a:p>
            <a:endParaRPr lang="fr-FR" sz="2000" dirty="0">
              <a:solidFill>
                <a:srgbClr val="003886"/>
              </a:solidFill>
            </a:endParaRPr>
          </a:p>
          <a:p>
            <a:endParaRPr lang="fr-FR" sz="2000" dirty="0">
              <a:solidFill>
                <a:srgbClr val="003886"/>
              </a:solidFill>
            </a:endParaRPr>
          </a:p>
          <a:p>
            <a:r>
              <a:rPr lang="fr-FR" sz="2000" dirty="0">
                <a:solidFill>
                  <a:srgbClr val="003886"/>
                </a:solidFill>
              </a:rPr>
              <a:t>4. </a:t>
            </a:r>
          </a:p>
        </p:txBody>
      </p:sp>
      <p:pic>
        <p:nvPicPr>
          <p:cNvPr id="7" name="Image 7">
            <a:extLst>
              <a:ext uri="{FF2B5EF4-FFF2-40B4-BE49-F238E27FC236}">
                <a16:creationId xmlns:a16="http://schemas.microsoft.com/office/drawing/2014/main" id="{69C82BD3-C650-4C6F-9537-4E4D15F890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9058" y="4995008"/>
            <a:ext cx="4979068" cy="17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59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78"/>
          <p:cNvSpPr txBox="1">
            <a:spLocks noGrp="1"/>
          </p:cNvSpPr>
          <p:nvPr>
            <p:ph type="title"/>
          </p:nvPr>
        </p:nvSpPr>
        <p:spPr>
          <a:xfrm>
            <a:off x="423348" y="252941"/>
            <a:ext cx="934534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3600"/>
            </a:pPr>
            <a:r>
              <a:rPr lang="it-IT" dirty="0"/>
              <a:t>Le </a:t>
            </a:r>
            <a:r>
              <a:rPr lang="it-IT" dirty="0" err="1"/>
              <a:t>processus</a:t>
            </a:r>
            <a:r>
              <a:rPr lang="it-IT" dirty="0"/>
              <a:t> de </a:t>
            </a:r>
            <a:r>
              <a:rPr lang="it-IT" dirty="0" err="1"/>
              <a:t>demande</a:t>
            </a:r>
            <a:r>
              <a:rPr lang="it-IT" dirty="0"/>
              <a:t> </a:t>
            </a:r>
            <a:r>
              <a:rPr lang="it-IT" dirty="0" err="1"/>
              <a:t>d'aide</a:t>
            </a:r>
            <a:endParaRPr lang="it-IT" dirty="0"/>
          </a:p>
        </p:txBody>
      </p:sp>
      <p:sp>
        <p:nvSpPr>
          <p:cNvPr id="1026" name="Google Shape;1026;p78"/>
          <p:cNvSpPr txBox="1">
            <a:spLocks noGrp="1"/>
          </p:cNvSpPr>
          <p:nvPr>
            <p:ph type="sldNum" idx="12"/>
          </p:nvPr>
        </p:nvSpPr>
        <p:spPr>
          <a:xfrm>
            <a:off x="11002617" y="6296582"/>
            <a:ext cx="9560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/>
              <a:t>23</a:t>
            </a:fld>
            <a:endParaRPr/>
          </a:p>
        </p:txBody>
      </p:sp>
      <p:sp>
        <p:nvSpPr>
          <p:cNvPr id="1027" name="Google Shape;1027;p78"/>
          <p:cNvSpPr/>
          <p:nvPr/>
        </p:nvSpPr>
        <p:spPr>
          <a:xfrm>
            <a:off x="4443200" y="1351398"/>
            <a:ext cx="7109700" cy="914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64A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it-IT" sz="1800">
                <a:solidFill>
                  <a:srgbClr val="003886"/>
                </a:solidFill>
                <a:latin typeface="Quattrocento Sans"/>
                <a:sym typeface="Quattrocento Sans"/>
              </a:rPr>
              <a:t>A </a:t>
            </a:r>
            <a:r>
              <a:rPr lang="it-IT" sz="1800" err="1">
                <a:solidFill>
                  <a:srgbClr val="003886"/>
                </a:solidFill>
                <a:latin typeface="Quattrocento Sans"/>
                <a:sym typeface="Quattrocento Sans"/>
              </a:rPr>
              <a:t>l'aide</a:t>
            </a:r>
            <a:r>
              <a:rPr lang="it-IT" sz="1800">
                <a:solidFill>
                  <a:srgbClr val="003886"/>
                </a:solidFill>
                <a:latin typeface="Quattrocento Sans"/>
                <a:sym typeface="Quattrocento Sans"/>
              </a:rPr>
              <a:t> </a:t>
            </a:r>
            <a:r>
              <a:rPr lang="it-IT" sz="1800" err="1">
                <a:solidFill>
                  <a:srgbClr val="003886"/>
                </a:solidFill>
                <a:latin typeface="Quattrocento Sans"/>
                <a:sym typeface="Quattrocento Sans"/>
              </a:rPr>
              <a:t>du</a:t>
            </a:r>
            <a:r>
              <a:rPr lang="it-IT" sz="1800">
                <a:solidFill>
                  <a:srgbClr val="003886"/>
                </a:solidFill>
                <a:latin typeface="Quattrocento Sans"/>
                <a:sym typeface="Quattrocento Sans"/>
              </a:rPr>
              <a:t> </a:t>
            </a:r>
            <a:r>
              <a:rPr lang="it-IT" sz="1800" err="1">
                <a:solidFill>
                  <a:srgbClr val="003886"/>
                </a:solidFill>
                <a:latin typeface="Quattrocento Sans"/>
                <a:sym typeface="Quattrocento Sans"/>
              </a:rPr>
              <a:t>formulaire</a:t>
            </a:r>
            <a:r>
              <a:rPr lang="it-IT" sz="1800">
                <a:solidFill>
                  <a:srgbClr val="003886"/>
                </a:solidFill>
                <a:latin typeface="Quattrocento Sans"/>
                <a:sym typeface="Quattrocento Sans"/>
              </a:rPr>
              <a:t> et </a:t>
            </a:r>
            <a:r>
              <a:rPr lang="it-IT" sz="1800" err="1">
                <a:solidFill>
                  <a:srgbClr val="003886"/>
                </a:solidFill>
                <a:latin typeface="Quattrocento Sans"/>
                <a:sym typeface="Quattrocento Sans"/>
              </a:rPr>
              <a:t>des</a:t>
            </a:r>
            <a:r>
              <a:rPr lang="it-IT" sz="1800">
                <a:solidFill>
                  <a:srgbClr val="003886"/>
                </a:solidFill>
                <a:latin typeface="Quattrocento Sans"/>
                <a:sym typeface="Quattrocento Sans"/>
              </a:rPr>
              <a:t> </a:t>
            </a:r>
            <a:r>
              <a:rPr lang="it-IT" sz="1800" err="1">
                <a:solidFill>
                  <a:srgbClr val="003886"/>
                </a:solidFill>
                <a:latin typeface="Quattrocento Sans"/>
                <a:sym typeface="Quattrocento Sans"/>
              </a:rPr>
              <a:t>annexes</a:t>
            </a:r>
            <a:r>
              <a:rPr lang="it-IT" sz="1800">
                <a:solidFill>
                  <a:srgbClr val="003886"/>
                </a:solidFill>
                <a:latin typeface="Quattrocento Sans"/>
                <a:sym typeface="Quattrocento Sans"/>
              </a:rPr>
              <a:t>, l'</a:t>
            </a:r>
            <a:r>
              <a:rPr lang="it-IT" sz="1800" err="1">
                <a:solidFill>
                  <a:srgbClr val="003886"/>
                </a:solidFill>
                <a:latin typeface="Quattrocento Sans"/>
                <a:sym typeface="Quattrocento Sans"/>
              </a:rPr>
              <a:t>employeur</a:t>
            </a:r>
            <a:r>
              <a:rPr lang="it-IT" sz="1800">
                <a:solidFill>
                  <a:srgbClr val="003886"/>
                </a:solidFill>
                <a:latin typeface="Quattrocento Sans"/>
                <a:sym typeface="Quattrocento Sans"/>
              </a:rPr>
              <a:t> </a:t>
            </a:r>
            <a:r>
              <a:rPr lang="it-IT" sz="1800" err="1">
                <a:solidFill>
                  <a:srgbClr val="003886"/>
                </a:solidFill>
                <a:latin typeface="Quattrocento Sans"/>
                <a:sym typeface="Quattrocento Sans"/>
              </a:rPr>
              <a:t>demande</a:t>
            </a:r>
            <a:r>
              <a:rPr lang="it-IT" sz="1800">
                <a:solidFill>
                  <a:srgbClr val="003886"/>
                </a:solidFill>
                <a:latin typeface="Quattrocento Sans"/>
                <a:sym typeface="Quattrocento Sans"/>
              </a:rPr>
              <a:t> </a:t>
            </a:r>
            <a:r>
              <a:rPr lang="it-IT" sz="1800" err="1">
                <a:solidFill>
                  <a:srgbClr val="003886"/>
                </a:solidFill>
                <a:latin typeface="Quattrocento Sans"/>
                <a:sym typeface="Quattrocento Sans"/>
              </a:rPr>
              <a:t>l'accord</a:t>
            </a:r>
            <a:r>
              <a:rPr lang="it-IT" sz="1800">
                <a:solidFill>
                  <a:srgbClr val="003886"/>
                </a:solidFill>
                <a:latin typeface="Quattrocento Sans"/>
                <a:sym typeface="Quattrocento Sans"/>
              </a:rPr>
              <a:t> de mise en place de </a:t>
            </a:r>
            <a:r>
              <a:rPr lang="it-IT" sz="1800" err="1">
                <a:solidFill>
                  <a:srgbClr val="003886"/>
                </a:solidFill>
                <a:latin typeface="Quattrocento Sans"/>
                <a:sym typeface="Quattrocento Sans"/>
              </a:rPr>
              <a:t>l'aide</a:t>
            </a:r>
            <a:r>
              <a:rPr lang="it-IT" sz="1800">
                <a:solidFill>
                  <a:srgbClr val="003886"/>
                </a:solidFill>
                <a:latin typeface="Quattrocento Sans"/>
                <a:sym typeface="Quattrocento Sans"/>
              </a:rPr>
              <a:t> </a:t>
            </a:r>
            <a:endParaRPr lang="fr-FR"/>
          </a:p>
        </p:txBody>
      </p:sp>
      <p:sp>
        <p:nvSpPr>
          <p:cNvPr id="1028" name="Google Shape;1028;p78"/>
          <p:cNvSpPr/>
          <p:nvPr/>
        </p:nvSpPr>
        <p:spPr>
          <a:xfrm>
            <a:off x="4466775" y="3554873"/>
            <a:ext cx="7109700" cy="1026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64A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r>
              <a:rPr lang="it-IT" sz="1800">
                <a:solidFill>
                  <a:srgbClr val="003886"/>
                </a:solidFill>
                <a:latin typeface="Quattrocento Sans"/>
              </a:rPr>
              <a:t>L'employeur demande ensuite le paiement </a:t>
            </a:r>
            <a:endParaRPr lang="it-IT" sz="1800" b="0" i="0" u="none" strike="noStrike" cap="none">
              <a:solidFill>
                <a:srgbClr val="003886"/>
              </a:solidFill>
              <a:latin typeface="Quattrocento Sans"/>
            </a:endParaRPr>
          </a:p>
        </p:txBody>
      </p:sp>
      <p:pic>
        <p:nvPicPr>
          <p:cNvPr id="1029" name="Google Shape;1029;p78" descr="Valigetta contor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0901" y="284088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Google Shape;1030;p78" descr="Impiegata con riempimento a tinta unit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8355" y="201977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Google Shape;1031;p78" descr="Lavoratrice edile contorn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24258" y="3112673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Google Shape;1032;p78" descr="Lavoratrice edile con riempimento a tinta unit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2747" y="206266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Google Shape;1033;p78" descr="Maglietta formale con riempimento a tinta unit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37485" y="2640487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4" name="Google Shape;1034;p78"/>
          <p:cNvSpPr/>
          <p:nvPr/>
        </p:nvSpPr>
        <p:spPr>
          <a:xfrm>
            <a:off x="4452438" y="4681545"/>
            <a:ext cx="7124060" cy="1306587"/>
          </a:xfrm>
          <a:prstGeom prst="rect">
            <a:avLst/>
          </a:prstGeom>
          <a:solidFill>
            <a:srgbClr val="003886"/>
          </a:solidFill>
          <a:ln w="12700" cap="flat" cmpd="sng">
            <a:solidFill>
              <a:srgbClr val="364A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r>
              <a:rPr lang="it-IT" sz="1800">
                <a:solidFill>
                  <a:schemeClr val="lt1"/>
                </a:solidFill>
                <a:latin typeface="Quattrocento Sans"/>
              </a:rPr>
              <a:t>Le travailleur/ stagiaire/ apprenti confirme son aide à l'intégration et répond au questionnaire de satisafction </a:t>
            </a:r>
            <a:endParaRPr lang="it-IT" sz="1800" b="0" i="0" u="none" strike="noStrike" cap="none">
              <a:solidFill>
                <a:schemeClr val="lt1"/>
              </a:solidFill>
              <a:latin typeface="Quattrocento Sans"/>
            </a:endParaRPr>
          </a:p>
        </p:txBody>
      </p:sp>
      <p:grpSp>
        <p:nvGrpSpPr>
          <p:cNvPr id="1035" name="Google Shape;1035;p78"/>
          <p:cNvGrpSpPr/>
          <p:nvPr/>
        </p:nvGrpSpPr>
        <p:grpSpPr>
          <a:xfrm>
            <a:off x="1283598" y="4886584"/>
            <a:ext cx="1554863" cy="926241"/>
            <a:chOff x="3150796" y="1751241"/>
            <a:chExt cx="1554863" cy="926241"/>
          </a:xfrm>
        </p:grpSpPr>
        <p:pic>
          <p:nvPicPr>
            <p:cNvPr id="1036" name="Google Shape;1036;p78" descr="Profilo femminile contorno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150796" y="176308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7" name="Google Shape;1037;p78" descr="Utente contorno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791259" y="1751241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8" name="Google Shape;1038;p78" descr="Freccia a destra con riempimento a tinta unita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5400000">
            <a:off x="7725650" y="2435700"/>
            <a:ext cx="59195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53"/>
          <p:cNvSpPr txBox="1">
            <a:spLocks noGrp="1"/>
          </p:cNvSpPr>
          <p:nvPr>
            <p:ph type="sldNum" idx="12"/>
          </p:nvPr>
        </p:nvSpPr>
        <p:spPr>
          <a:xfrm>
            <a:off x="11002617" y="6296582"/>
            <a:ext cx="9560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/>
              <a:t>24</a:t>
            </a:fld>
            <a:endParaRPr/>
          </a:p>
        </p:txBody>
      </p:sp>
      <p:sp>
        <p:nvSpPr>
          <p:cNvPr id="720" name="Google Shape;720;p53"/>
          <p:cNvSpPr txBox="1"/>
          <p:nvPr/>
        </p:nvSpPr>
        <p:spPr>
          <a:xfrm>
            <a:off x="559967" y="376615"/>
            <a:ext cx="10990053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3200"/>
            </a:pPr>
            <a:r>
              <a:rPr lang="fr-FR" sz="3200" b="1">
                <a:solidFill>
                  <a:srgbClr val="C01E56"/>
                </a:solidFill>
                <a:latin typeface="Quattrocento Sans" panose="020B0604020202020204" charset="0"/>
              </a:rPr>
              <a:t>Pour information :</a:t>
            </a:r>
            <a:r>
              <a:rPr lang="fr-FR" sz="3200" b="1">
                <a:solidFill>
                  <a:srgbClr val="003886"/>
                </a:solidFill>
                <a:latin typeface="Quattrocento Sans" panose="020B0604020202020204" charset="0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FR" sz="3200" b="1">
                <a:solidFill>
                  <a:srgbClr val="00388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voici les aides disponibles </a:t>
            </a:r>
            <a:r>
              <a:rPr lang="fr-FR" sz="3200" b="1" u="sng">
                <a:solidFill>
                  <a:srgbClr val="00388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pour le candidat </a:t>
            </a:r>
            <a:br>
              <a:rPr lang="fr-FR" sz="3200" b="1">
                <a:solidFill>
                  <a:srgbClr val="00388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fr-FR" sz="3200" b="1">
                <a:solidFill>
                  <a:srgbClr val="00388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- de la sélection au recrutement </a:t>
            </a:r>
            <a:endParaRPr lang="fr-FR" sz="3200"/>
          </a:p>
          <a:p>
            <a:pPr>
              <a:buSzPts val="3200"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53"/>
          <p:cNvSpPr/>
          <p:nvPr/>
        </p:nvSpPr>
        <p:spPr>
          <a:xfrm>
            <a:off x="1361473" y="2992331"/>
            <a:ext cx="2216781" cy="390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1A3A80"/>
              </a:buClr>
              <a:buSzPts val="1400"/>
            </a:pPr>
            <a:r>
              <a:rPr lang="it-IT" b="1">
                <a:solidFill>
                  <a:srgbClr val="1A3A8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Déménagement + 1 membre de la famille</a:t>
            </a:r>
            <a:endParaRPr lang="it-IT" b="1" i="0" u="none" strike="noStrike" cap="none">
              <a:solidFill>
                <a:srgbClr val="1A3A80"/>
              </a:solidFill>
              <a:latin typeface="Quattrocento Sans"/>
              <a:ea typeface="Quattrocento Sans"/>
              <a:cs typeface="Quattrocento Sans"/>
            </a:endParaRPr>
          </a:p>
        </p:txBody>
      </p:sp>
      <p:sp>
        <p:nvSpPr>
          <p:cNvPr id="722" name="Google Shape;722;p53"/>
          <p:cNvSpPr/>
          <p:nvPr/>
        </p:nvSpPr>
        <p:spPr>
          <a:xfrm>
            <a:off x="1323216" y="3652122"/>
            <a:ext cx="3180117" cy="614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it-IT" b="1">
                <a:solidFill>
                  <a:srgbClr val="1A3A80"/>
                </a:solidFill>
                <a:latin typeface="Quattrocento Sans"/>
                <a:sym typeface="Quattrocento Sans"/>
              </a:rPr>
              <a:t>Aide supplémentaire pour déménagement (cas particuliers)</a:t>
            </a:r>
            <a:endParaRPr lang="fr-FR"/>
          </a:p>
        </p:txBody>
      </p:sp>
      <p:sp>
        <p:nvSpPr>
          <p:cNvPr id="723" name="Google Shape;723;p53"/>
          <p:cNvSpPr/>
          <p:nvPr/>
        </p:nvSpPr>
        <p:spPr>
          <a:xfrm>
            <a:off x="1389159" y="4324641"/>
            <a:ext cx="2506255" cy="77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1270">
              <a:lnSpc>
                <a:spcPct val="115000"/>
              </a:lnSpc>
              <a:buClr>
                <a:srgbClr val="1A3A80"/>
              </a:buClr>
              <a:buSzPts val="1400"/>
            </a:pPr>
            <a:r>
              <a:rPr lang="it-IT" b="1">
                <a:solidFill>
                  <a:srgbClr val="1A3A8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Aide de subsistence pour stagiaires et apprentis</a:t>
            </a:r>
            <a:endParaRPr lang="it-IT" sz="1400" b="1" i="0" u="none" strike="noStrike" cap="none">
              <a:solidFill>
                <a:srgbClr val="1A3A80"/>
              </a:solidFill>
              <a:latin typeface="Quattrocento Sans"/>
              <a:ea typeface="Quattrocento Sans"/>
              <a:cs typeface="Quattrocento Sans"/>
            </a:endParaRPr>
          </a:p>
        </p:txBody>
      </p:sp>
      <p:sp>
        <p:nvSpPr>
          <p:cNvPr id="724" name="Google Shape;724;p53"/>
          <p:cNvSpPr/>
          <p:nvPr/>
        </p:nvSpPr>
        <p:spPr>
          <a:xfrm>
            <a:off x="474918" y="5416767"/>
            <a:ext cx="3304006" cy="37312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it-IT" sz="1800">
                <a:solidFill>
                  <a:schemeClr val="lt1"/>
                </a:solidFill>
              </a:rPr>
              <a:t>Phase de recrutement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5" name="Google Shape;725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655" y="2757898"/>
            <a:ext cx="853190" cy="239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p53"/>
          <p:cNvSpPr/>
          <p:nvPr/>
        </p:nvSpPr>
        <p:spPr>
          <a:xfrm>
            <a:off x="3353800" y="1607112"/>
            <a:ext cx="1398922" cy="82775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D009E"/>
          </a:solidFill>
          <a:ln>
            <a:noFill/>
          </a:ln>
          <a:effectLst>
            <a:outerShdw blurRad="40000" dist="230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it-IT" sz="1800">
                <a:solidFill>
                  <a:schemeClr val="lt1"/>
                </a:solidFill>
              </a:rPr>
              <a:t>Emploi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7" name="Google Shape;727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3503" y="2555216"/>
            <a:ext cx="936635" cy="3496575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53"/>
          <p:cNvSpPr/>
          <p:nvPr/>
        </p:nvSpPr>
        <p:spPr>
          <a:xfrm rot="-60000">
            <a:off x="7804016" y="3456955"/>
            <a:ext cx="1178104" cy="5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1270">
              <a:lnSpc>
                <a:spcPct val="115000"/>
              </a:lnSpc>
              <a:buClr>
                <a:srgbClr val="1A3A80"/>
              </a:buClr>
              <a:buSzPts val="1400"/>
            </a:pPr>
            <a:r>
              <a:rPr lang="it-IT" b="1">
                <a:solidFill>
                  <a:srgbClr val="1A3A8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Aide à l'entretien</a:t>
            </a:r>
            <a:endParaRPr lang="it-IT" sz="1400" b="1" i="0" u="none" strike="noStrike" cap="none">
              <a:solidFill>
                <a:srgbClr val="1A3A80"/>
              </a:solidFill>
              <a:latin typeface="Quattrocento Sans"/>
              <a:ea typeface="Quattrocento Sans"/>
              <a:cs typeface="Quattrocento Sans"/>
            </a:endParaRPr>
          </a:p>
        </p:txBody>
      </p:sp>
      <p:sp>
        <p:nvSpPr>
          <p:cNvPr id="729" name="Google Shape;729;p53"/>
          <p:cNvSpPr/>
          <p:nvPr/>
        </p:nvSpPr>
        <p:spPr>
          <a:xfrm>
            <a:off x="7763424" y="2695619"/>
            <a:ext cx="1937923" cy="5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1270">
              <a:lnSpc>
                <a:spcPct val="115000"/>
              </a:lnSpc>
              <a:buSzPts val="1400"/>
            </a:pPr>
            <a:r>
              <a:rPr lang="it-IT" b="1">
                <a:solidFill>
                  <a:srgbClr val="1A3A8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Cours de langues</a:t>
            </a:r>
            <a:endParaRPr sz="1400" b="1" i="0" u="none" strike="noStrike" cap="none">
              <a:solidFill>
                <a:srgbClr val="1A3A8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30" name="Google Shape;730;p53"/>
          <p:cNvSpPr/>
          <p:nvPr/>
        </p:nvSpPr>
        <p:spPr>
          <a:xfrm rot="-60000">
            <a:off x="7705878" y="5054915"/>
            <a:ext cx="1746129" cy="5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1270">
              <a:lnSpc>
                <a:spcPct val="115000"/>
              </a:lnSpc>
              <a:buClr>
                <a:srgbClr val="1A3A80"/>
              </a:buClr>
              <a:buSzPts val="1400"/>
            </a:pPr>
            <a:r>
              <a:rPr lang="it-IT" b="1">
                <a:solidFill>
                  <a:srgbClr val="1A3A8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Reconnaissance de diplômes</a:t>
            </a:r>
            <a:endParaRPr lang="it-IT" sz="1400" b="1" i="0" u="none" strike="noStrike" cap="none">
              <a:solidFill>
                <a:srgbClr val="1A3A80"/>
              </a:solidFill>
              <a:latin typeface="Quattrocento Sans"/>
              <a:ea typeface="Quattrocento Sans"/>
              <a:cs typeface="Quattrocento Sans"/>
            </a:endParaRPr>
          </a:p>
        </p:txBody>
      </p:sp>
      <p:sp>
        <p:nvSpPr>
          <p:cNvPr id="731" name="Google Shape;731;p53"/>
          <p:cNvSpPr/>
          <p:nvPr/>
        </p:nvSpPr>
        <p:spPr>
          <a:xfrm rot="21540000">
            <a:off x="7761103" y="4209841"/>
            <a:ext cx="3019821" cy="80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1270">
              <a:lnSpc>
                <a:spcPct val="114999"/>
              </a:lnSpc>
            </a:pPr>
            <a:r>
              <a:rPr lang="it-IT" b="1">
                <a:solidFill>
                  <a:srgbClr val="1A3A80"/>
                </a:solidFill>
                <a:latin typeface="Quattrocento Sans"/>
                <a:sym typeface="Quattrocento Sans"/>
              </a:rPr>
              <a:t>Aide supplémentaire pour l'entretiens (cas particuliers)</a:t>
            </a:r>
            <a:endParaRPr lang="fr-FR"/>
          </a:p>
        </p:txBody>
      </p:sp>
      <p:sp>
        <p:nvSpPr>
          <p:cNvPr id="732" name="Google Shape;732;p53"/>
          <p:cNvSpPr/>
          <p:nvPr/>
        </p:nvSpPr>
        <p:spPr>
          <a:xfrm>
            <a:off x="6553503" y="1949528"/>
            <a:ext cx="4222647" cy="35776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it-IT" sz="1800">
                <a:solidFill>
                  <a:schemeClr val="lt1"/>
                </a:solidFill>
              </a:rPr>
              <a:t>Phase de pré-selection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53"/>
          <p:cNvSpPr/>
          <p:nvPr/>
        </p:nvSpPr>
        <p:spPr>
          <a:xfrm rot="660000">
            <a:off x="10362348" y="2611084"/>
            <a:ext cx="953339" cy="2547997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66CC"/>
          </a:solidFill>
          <a:ln>
            <a:noFill/>
          </a:ln>
          <a:effectLst>
            <a:outerShdw blurRad="40000" dist="230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53"/>
          <p:cNvSpPr/>
          <p:nvPr/>
        </p:nvSpPr>
        <p:spPr>
          <a:xfrm rot="5400000">
            <a:off x="5075748" y="4683532"/>
            <a:ext cx="659262" cy="2674877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66CC"/>
          </a:solidFill>
          <a:ln>
            <a:noFill/>
          </a:ln>
          <a:effectLst>
            <a:outerShdw blurRad="40000" dist="230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5" name="Google Shape;735;p53"/>
          <p:cNvGrpSpPr/>
          <p:nvPr/>
        </p:nvGrpSpPr>
        <p:grpSpPr>
          <a:xfrm>
            <a:off x="9711014" y="922207"/>
            <a:ext cx="1554863" cy="926241"/>
            <a:chOff x="3150796" y="1751241"/>
            <a:chExt cx="1554863" cy="926241"/>
          </a:xfrm>
        </p:grpSpPr>
        <p:pic>
          <p:nvPicPr>
            <p:cNvPr id="736" name="Google Shape;736;p53" descr="Profilo femminile contorno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150796" y="176308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7" name="Google Shape;737;p53" descr="Utente contorno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791259" y="1751241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38" name="Google Shape;738;p53" descr="Call center contorn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40715" y="1284377"/>
            <a:ext cx="1398922" cy="1173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53" descr="Valigetta contorno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9383" y="154211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53" descr="Lavoratrice edile contorn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751827" y="1631683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087" y="1714285"/>
            <a:ext cx="10994974" cy="3940185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buClr>
                <a:srgbClr val="C01E56"/>
              </a:buClr>
              <a:buFont typeface="Wingdings" panose="05000000000000000000" pitchFamily="2" charset="2"/>
              <a:buChar char="ü"/>
            </a:pPr>
            <a:r>
              <a:rPr lang="fr-FR" dirty="0"/>
              <a:t>Le programme EURES TMS (</a:t>
            </a:r>
            <a:r>
              <a:rPr lang="fr-FR" i="1" dirty="0" err="1"/>
              <a:t>EUropean</a:t>
            </a:r>
            <a:r>
              <a:rPr lang="fr-FR" i="1" dirty="0"/>
              <a:t> </a:t>
            </a:r>
            <a:r>
              <a:rPr lang="fr-FR" i="1" dirty="0" err="1"/>
              <a:t>Employment</a:t>
            </a:r>
            <a:r>
              <a:rPr lang="fr-FR" i="1" dirty="0"/>
              <a:t> Services, </a:t>
            </a:r>
            <a:r>
              <a:rPr lang="fr-FR" i="1" dirty="0" err="1"/>
              <a:t>Targeted</a:t>
            </a:r>
            <a:r>
              <a:rPr lang="fr-FR" i="1" dirty="0"/>
              <a:t> </a:t>
            </a:r>
            <a:r>
              <a:rPr lang="fr-FR" i="1" dirty="0" err="1"/>
              <a:t>Mobility</a:t>
            </a:r>
            <a:r>
              <a:rPr lang="fr-FR" i="1" dirty="0"/>
              <a:t> Scheme</a:t>
            </a:r>
            <a:r>
              <a:rPr lang="fr-FR" dirty="0"/>
              <a:t>) favorise la </a:t>
            </a:r>
            <a:r>
              <a:rPr lang="fr-FR" b="1" dirty="0"/>
              <a:t>mobilité professionnelle </a:t>
            </a:r>
            <a:r>
              <a:rPr lang="fr-FR" dirty="0"/>
              <a:t>ainsi que la </a:t>
            </a:r>
            <a:r>
              <a:rPr lang="fr-FR" b="1" dirty="0"/>
              <a:t>libre circulation </a:t>
            </a:r>
            <a:r>
              <a:rPr lang="fr-FR" dirty="0"/>
              <a:t>des travailleurs en Europe, et soutient </a:t>
            </a:r>
            <a:r>
              <a:rPr lang="fr-FR" b="1" dirty="0"/>
              <a:t>l’intégration du travailleur recruté dans votre entreprise</a:t>
            </a:r>
            <a:r>
              <a:rPr lang="fr-FR" dirty="0"/>
              <a:t>.</a:t>
            </a:r>
          </a:p>
          <a:p>
            <a:pPr algn="just">
              <a:lnSpc>
                <a:spcPct val="120000"/>
              </a:lnSpc>
              <a:buClr>
                <a:srgbClr val="C01E56"/>
              </a:buClr>
              <a:buFont typeface="Wingdings" panose="05000000000000000000" pitchFamily="2" charset="2"/>
              <a:buChar char="ü"/>
            </a:pPr>
            <a:r>
              <a:rPr lang="fr-FR" dirty="0"/>
              <a:t>L‘inscription sur la plateforme est </a:t>
            </a:r>
            <a:r>
              <a:rPr lang="fr-FR" b="1" u="sng" dirty="0"/>
              <a:t>gratuite</a:t>
            </a:r>
            <a:r>
              <a:rPr lang="fr-FR" dirty="0"/>
              <a:t>. </a:t>
            </a:r>
          </a:p>
          <a:p>
            <a:pPr algn="just">
              <a:lnSpc>
                <a:spcPct val="120000"/>
              </a:lnSpc>
              <a:buClr>
                <a:srgbClr val="C01E56"/>
              </a:buClr>
              <a:buFont typeface="Wingdings" panose="05000000000000000000" pitchFamily="2" charset="2"/>
              <a:buChar char="ü"/>
            </a:pPr>
            <a:r>
              <a:rPr lang="fr-FR" dirty="0"/>
              <a:t>Les données inscrites sont </a:t>
            </a:r>
            <a:r>
              <a:rPr lang="fr-FR" b="1" u="sng" dirty="0"/>
              <a:t>confidentielles</a:t>
            </a:r>
            <a:r>
              <a:rPr lang="fr-FR" dirty="0"/>
              <a:t>*.</a:t>
            </a:r>
          </a:p>
          <a:p>
            <a:pPr algn="just">
              <a:lnSpc>
                <a:spcPct val="120000"/>
              </a:lnSpc>
              <a:buClr>
                <a:srgbClr val="C01E56"/>
              </a:buClr>
              <a:buFont typeface="Wingdings" panose="05000000000000000000" pitchFamily="2" charset="2"/>
              <a:buChar char="ü"/>
            </a:pPr>
            <a:r>
              <a:rPr lang="fr-FR" dirty="0"/>
              <a:t>L'inscription de votre entreprise permet les aides suivantes :</a:t>
            </a:r>
          </a:p>
          <a:p>
            <a:pPr algn="just">
              <a:lnSpc>
                <a:spcPct val="120000"/>
              </a:lnSpc>
              <a:buClr>
                <a:srgbClr val="C01E56"/>
              </a:buClr>
              <a:buFont typeface="Wingdings" panose="05000000000000000000" pitchFamily="2" charset="2"/>
              <a:buChar char="Ø"/>
            </a:pPr>
            <a:r>
              <a:rPr lang="fr-FR" u="sng" dirty="0"/>
              <a:t>Pour les travailleurs</a:t>
            </a:r>
            <a:r>
              <a:rPr lang="fr-FR" dirty="0"/>
              <a:t> : une aide au déplacement pour l’entretien d’embauche, au déménagement, aux cours de langue, à la reconnaissance de diplômes.  </a:t>
            </a:r>
          </a:p>
          <a:p>
            <a:pPr algn="just">
              <a:lnSpc>
                <a:spcPct val="120000"/>
              </a:lnSpc>
              <a:buClr>
                <a:srgbClr val="C01E56"/>
              </a:buClr>
              <a:buFont typeface="Wingdings" panose="05000000000000000000" pitchFamily="2" charset="2"/>
              <a:buChar char="Ø"/>
            </a:pPr>
            <a:r>
              <a:rPr lang="fr-FR" u="sng" dirty="0"/>
              <a:t>Pour les entreprises avec moins de 250 salariés</a:t>
            </a:r>
            <a:r>
              <a:rPr lang="fr-FR" dirty="0"/>
              <a:t> : une aide à l‘intégration pour le recrutement d‘un ressortissant européen (ou d‘un pays avec une carte de séjour de longue durée) 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2</a:t>
            </a:fld>
            <a:endParaRPr lang="it-IT"/>
          </a:p>
        </p:txBody>
      </p:sp>
      <p:sp>
        <p:nvSpPr>
          <p:cNvPr id="6" name="Google Shape;265;p11"/>
          <p:cNvSpPr txBox="1">
            <a:spLocks/>
          </p:cNvSpPr>
          <p:nvPr/>
        </p:nvSpPr>
        <p:spPr>
          <a:xfrm>
            <a:off x="769774" y="506994"/>
            <a:ext cx="10515600" cy="896293"/>
          </a:xfrm>
          <a:prstGeom prst="rect">
            <a:avLst/>
          </a:prstGeom>
          <a:solidFill>
            <a:srgbClr val="FFD017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003886"/>
              </a:buClr>
              <a:buSzPts val="3600"/>
              <a:buFont typeface="Arial"/>
              <a:buNone/>
            </a:pPr>
            <a:endParaRPr lang="fr-FR" sz="1500" b="1">
              <a:solidFill>
                <a:srgbClr val="003886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003886"/>
              </a:buClr>
              <a:buSzPts val="3600"/>
              <a:buFont typeface="Arial"/>
              <a:buNone/>
            </a:pPr>
            <a:r>
              <a:rPr lang="fr-FR" sz="3600" b="1">
                <a:solidFill>
                  <a:srgbClr val="003886"/>
                </a:solidFill>
              </a:rPr>
              <a:t>I. Pourquoi inscrire son entreprise sur EURES TMS ?</a:t>
            </a:r>
            <a:endParaRPr lang="fr-FR" sz="3600"/>
          </a:p>
          <a:p>
            <a:pPr marL="0" indent="0" algn="ctr">
              <a:buSzPts val="3700"/>
              <a:buFont typeface="Arial"/>
              <a:buNone/>
            </a:pPr>
            <a:endParaRPr lang="fr-FR" sz="3700" b="1">
              <a:solidFill>
                <a:srgbClr val="C01E56"/>
              </a:solidFill>
            </a:endParaRPr>
          </a:p>
          <a:p>
            <a:pPr marL="228600" indent="0" algn="ctr">
              <a:buSzPts val="3600"/>
              <a:buFont typeface="Arial"/>
              <a:buNone/>
            </a:pPr>
            <a:endParaRPr lang="fr-FR" sz="360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4C7CC35-103A-4967-8ACB-6325AB9B165C}"/>
              </a:ext>
            </a:extLst>
          </p:cNvPr>
          <p:cNvSpPr txBox="1"/>
          <p:nvPr/>
        </p:nvSpPr>
        <p:spPr>
          <a:xfrm>
            <a:off x="1088834" y="5679194"/>
            <a:ext cx="1009695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/>
              <a:t>* Si vous souhaitez avoir plus d'informations sur la protection des données, veuillez contacter </a:t>
            </a:r>
            <a:r>
              <a:rPr lang="fr-FR">
                <a:hlinkClick r:id="rId2"/>
              </a:rPr>
              <a:t>eures-tms@anpal.gov.it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2178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1"/>
          <p:cNvSpPr txBox="1">
            <a:spLocks noGrp="1"/>
          </p:cNvSpPr>
          <p:nvPr>
            <p:ph type="title"/>
          </p:nvPr>
        </p:nvSpPr>
        <p:spPr>
          <a:xfrm>
            <a:off x="592016" y="3688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886"/>
              </a:buClr>
              <a:buSzPts val="3600"/>
              <a:buFont typeface="Quattrocento Sans"/>
              <a:buNone/>
            </a:pPr>
            <a:br>
              <a:rPr lang="it-IT"/>
            </a:br>
            <a:endParaRPr/>
          </a:p>
        </p:txBody>
      </p:sp>
      <p:sp>
        <p:nvSpPr>
          <p:cNvPr id="265" name="Google Shape;265;p11"/>
          <p:cNvSpPr txBox="1">
            <a:spLocks noGrp="1"/>
          </p:cNvSpPr>
          <p:nvPr>
            <p:ph type="body" idx="1"/>
          </p:nvPr>
        </p:nvSpPr>
        <p:spPr>
          <a:xfrm>
            <a:off x="690327" y="1031675"/>
            <a:ext cx="10780414" cy="1583842"/>
          </a:xfrm>
          <a:prstGeom prst="rect">
            <a:avLst/>
          </a:prstGeom>
          <a:solidFill>
            <a:srgbClr val="FFD017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886"/>
              </a:buClr>
              <a:buSzPts val="3600"/>
              <a:buNone/>
            </a:pPr>
            <a:endParaRPr sz="3600" b="1" i="0">
              <a:solidFill>
                <a:srgbClr val="003886"/>
              </a:solidFill>
            </a:endParaRPr>
          </a:p>
          <a:p>
            <a:pPr marL="0" lvl="0" indent="0" algn="ctr">
              <a:spcBef>
                <a:spcPts val="0"/>
              </a:spcBef>
              <a:buClr>
                <a:srgbClr val="003886"/>
              </a:buClr>
              <a:buSzPts val="3600"/>
              <a:buNone/>
            </a:pPr>
            <a:r>
              <a:rPr lang="fr-FR" sz="3600" b="1" i="0">
                <a:solidFill>
                  <a:srgbClr val="003886"/>
                </a:solidFill>
              </a:rPr>
              <a:t>II. Comment s’inscrire sur la plateforme EURES TMS ?</a:t>
            </a:r>
            <a:endParaRPr lang="fr-FR" sz="36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700"/>
              <a:buNone/>
            </a:pPr>
            <a:endParaRPr sz="3700" b="1" i="0">
              <a:solidFill>
                <a:srgbClr val="C01E56"/>
              </a:solidFill>
            </a:endParaRPr>
          </a:p>
          <a:p>
            <a:pPr marL="2286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600"/>
              <a:buNone/>
            </a:pPr>
            <a:endParaRPr sz="3600"/>
          </a:p>
        </p:txBody>
      </p:sp>
      <p:pic>
        <p:nvPicPr>
          <p:cNvPr id="266" name="Google Shape;266;p11" descr="Appunti contor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2864" y="2981852"/>
            <a:ext cx="2782856" cy="2782856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1"/>
          <p:cNvSpPr/>
          <p:nvPr/>
        </p:nvSpPr>
        <p:spPr>
          <a:xfrm>
            <a:off x="2437802" y="3149578"/>
            <a:ext cx="3510325" cy="2590658"/>
          </a:xfrm>
          <a:prstGeom prst="ellipse">
            <a:avLst/>
          </a:prstGeom>
          <a:solidFill>
            <a:srgbClr val="FFD017"/>
          </a:solidFill>
          <a:ln w="12700" cap="flat" cmpd="sng">
            <a:solidFill>
              <a:srgbClr val="13428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C01E56"/>
              </a:buClr>
              <a:buSzPts val="1800"/>
            </a:pPr>
            <a:r>
              <a:rPr lang="it-IT" sz="1800" b="1" dirty="0" err="1">
                <a:solidFill>
                  <a:srgbClr val="003886"/>
                </a:solidFill>
                <a:latin typeface="Calibri"/>
                <a:ea typeface="Calibri"/>
                <a:cs typeface="Calibri"/>
                <a:sym typeface="Calibri"/>
              </a:rPr>
              <a:t>Vous</a:t>
            </a:r>
            <a:r>
              <a:rPr lang="it-IT" sz="1800" b="1" dirty="0">
                <a:solidFill>
                  <a:srgbClr val="00388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b="1" dirty="0" err="1">
                <a:solidFill>
                  <a:srgbClr val="003886"/>
                </a:solidFill>
                <a:latin typeface="Calibri"/>
                <a:ea typeface="Calibri"/>
                <a:cs typeface="Calibri"/>
                <a:sym typeface="Calibri"/>
              </a:rPr>
              <a:t>venez</a:t>
            </a:r>
            <a:r>
              <a:rPr lang="it-IT" sz="1800" b="1" dirty="0">
                <a:solidFill>
                  <a:srgbClr val="003886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it-IT" sz="1800" b="1" dirty="0" err="1">
                <a:solidFill>
                  <a:srgbClr val="003886"/>
                </a:solidFill>
                <a:latin typeface="Calibri"/>
                <a:ea typeface="Calibri"/>
                <a:cs typeface="Calibri"/>
                <a:sym typeface="Calibri"/>
              </a:rPr>
              <a:t>recruter</a:t>
            </a:r>
            <a:r>
              <a:rPr lang="it-IT" sz="1800" b="1" dirty="0">
                <a:solidFill>
                  <a:srgbClr val="003886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it-IT" sz="1800" b="1" dirty="0" err="1">
                <a:solidFill>
                  <a:srgbClr val="003886"/>
                </a:solidFill>
                <a:latin typeface="Calibri"/>
                <a:ea typeface="Calibri"/>
                <a:cs typeface="Calibri"/>
                <a:sym typeface="Calibri"/>
              </a:rPr>
              <a:t>travailleur</a:t>
            </a:r>
            <a:r>
              <a:rPr lang="it-IT" sz="1800" b="1" dirty="0">
                <a:solidFill>
                  <a:srgbClr val="003886"/>
                </a:solidFill>
                <a:latin typeface="Calibri"/>
                <a:ea typeface="Calibri"/>
                <a:cs typeface="Calibri"/>
                <a:sym typeface="Calibri"/>
              </a:rPr>
              <a:t> en France, et </a:t>
            </a:r>
            <a:r>
              <a:rPr lang="it-IT" sz="1800" b="1" dirty="0" err="1">
                <a:solidFill>
                  <a:srgbClr val="003886"/>
                </a:solidFill>
                <a:latin typeface="Calibri"/>
                <a:ea typeface="Calibri"/>
                <a:cs typeface="Calibri"/>
                <a:sym typeface="Calibri"/>
              </a:rPr>
              <a:t>vous</a:t>
            </a:r>
            <a:r>
              <a:rPr lang="it-IT" sz="1800" b="1" dirty="0">
                <a:solidFill>
                  <a:srgbClr val="00388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b="1" dirty="0" err="1">
                <a:solidFill>
                  <a:srgbClr val="003886"/>
                </a:solidFill>
                <a:latin typeface="Calibri"/>
                <a:ea typeface="Calibri"/>
                <a:cs typeface="Calibri"/>
                <a:sym typeface="Calibri"/>
              </a:rPr>
              <a:t>êtes</a:t>
            </a:r>
            <a:r>
              <a:rPr lang="it-IT" sz="1800" b="1" dirty="0">
                <a:solidFill>
                  <a:srgbClr val="00388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b="1" dirty="0" err="1">
                <a:solidFill>
                  <a:srgbClr val="003886"/>
                </a:solidFill>
                <a:latin typeface="Calibri"/>
                <a:ea typeface="Calibri"/>
                <a:cs typeface="Calibri"/>
                <a:sym typeface="Calibri"/>
              </a:rPr>
              <a:t>déjà</a:t>
            </a:r>
            <a:r>
              <a:rPr lang="it-IT" sz="1800" b="1" dirty="0">
                <a:solidFill>
                  <a:srgbClr val="003886"/>
                </a:solidFill>
                <a:latin typeface="Calibri"/>
                <a:ea typeface="Calibri"/>
                <a:cs typeface="Calibri"/>
                <a:sym typeface="Calibri"/>
              </a:rPr>
              <a:t> en contact </a:t>
            </a:r>
            <a:r>
              <a:rPr lang="it-IT" sz="1800" b="1" dirty="0" err="1">
                <a:solidFill>
                  <a:srgbClr val="003886"/>
                </a:solidFill>
                <a:latin typeface="Calibri"/>
                <a:ea typeface="Calibri"/>
                <a:cs typeface="Calibri"/>
                <a:sym typeface="Calibri"/>
              </a:rPr>
              <a:t>avec</a:t>
            </a:r>
            <a:r>
              <a:rPr lang="it-IT" sz="1800" b="1" dirty="0">
                <a:solidFill>
                  <a:srgbClr val="003886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it-IT" sz="1800" b="1" dirty="0" err="1">
                <a:solidFill>
                  <a:srgbClr val="003886"/>
                </a:solidFill>
                <a:latin typeface="Calibri"/>
                <a:ea typeface="Calibri"/>
                <a:cs typeface="Calibri"/>
                <a:sym typeface="Calibri"/>
              </a:rPr>
              <a:t>conseiller</a:t>
            </a:r>
            <a:endParaRPr lang="it-IT" sz="1800" b="1" dirty="0" err="1">
              <a:solidFill>
                <a:srgbClr val="003886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8" name="Google Shape;268;p11"/>
          <p:cNvSpPr txBox="1"/>
          <p:nvPr/>
        </p:nvSpPr>
        <p:spPr>
          <a:xfrm>
            <a:off x="11002617" y="6296582"/>
            <a:ext cx="9560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fld>
            <a:endParaRPr sz="1200" b="0" i="0" u="none" strike="noStrike" cap="none">
              <a:solidFill>
                <a:srgbClr val="13428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2"/>
          <p:cNvSpPr txBox="1">
            <a:spLocks noGrp="1"/>
          </p:cNvSpPr>
          <p:nvPr>
            <p:ph type="sldNum" idx="12"/>
          </p:nvPr>
        </p:nvSpPr>
        <p:spPr>
          <a:xfrm>
            <a:off x="11002617" y="6296582"/>
            <a:ext cx="9560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28D"/>
              </a:buClr>
              <a:buSzPts val="1200"/>
              <a:buFont typeface="Open Sans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fld>
            <a:endParaRPr sz="1200" b="0" i="0" u="none" strike="noStrike" cap="none">
              <a:solidFill>
                <a:srgbClr val="13428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4" name="Google Shape;274;p12"/>
          <p:cNvSpPr txBox="1"/>
          <p:nvPr/>
        </p:nvSpPr>
        <p:spPr>
          <a:xfrm>
            <a:off x="1554558" y="1624388"/>
            <a:ext cx="721913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1E56"/>
              </a:buClr>
              <a:buSzPts val="3200"/>
              <a:buFont typeface="Quattrocento Sans"/>
              <a:buNone/>
            </a:pPr>
            <a:r>
              <a:rPr lang="it-IT" sz="3200" b="1" i="0" u="none" strike="noStrike" cap="none">
                <a:solidFill>
                  <a:srgbClr val="C01E5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EURESmobility.anpal.gov.it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2"/>
          <p:cNvSpPr txBox="1"/>
          <p:nvPr/>
        </p:nvSpPr>
        <p:spPr>
          <a:xfrm>
            <a:off x="1357997" y="320321"/>
            <a:ext cx="930969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C01E56"/>
              </a:buClr>
              <a:buSzPts val="3400"/>
            </a:pPr>
            <a:r>
              <a:rPr lang="it-IT" sz="3200" b="1" dirty="0" err="1">
                <a:solidFill>
                  <a:srgbClr val="C01E56"/>
                </a:solidFill>
              </a:rPr>
              <a:t>Etape</a:t>
            </a:r>
            <a:r>
              <a:rPr lang="it-IT" sz="3200" b="1" dirty="0">
                <a:solidFill>
                  <a:srgbClr val="C01E56"/>
                </a:solidFill>
              </a:rPr>
              <a:t> 1 : </a:t>
            </a:r>
            <a:r>
              <a:rPr lang="it-IT" sz="3600" b="1" dirty="0" err="1">
                <a:solidFill>
                  <a:srgbClr val="003886"/>
                </a:solidFill>
                <a:latin typeface="Quattrocento Sans"/>
                <a:sym typeface="Quattrocento Sans"/>
              </a:rPr>
              <a:t>vous</a:t>
            </a:r>
            <a:r>
              <a:rPr lang="it-IT" sz="3600" b="1" dirty="0">
                <a:solidFill>
                  <a:srgbClr val="003886"/>
                </a:solidFill>
                <a:latin typeface="Quattrocento Sans"/>
                <a:sym typeface="Quattrocento Sans"/>
              </a:rPr>
              <a:t> </a:t>
            </a:r>
            <a:r>
              <a:rPr lang="it-IT" sz="3600" b="1" dirty="0" err="1">
                <a:solidFill>
                  <a:srgbClr val="003886"/>
                </a:solidFill>
                <a:latin typeface="Quattrocento Sans"/>
                <a:sym typeface="Quattrocento Sans"/>
              </a:rPr>
              <a:t>vous</a:t>
            </a:r>
            <a:r>
              <a:rPr lang="it-IT" sz="3600" b="1" dirty="0">
                <a:solidFill>
                  <a:srgbClr val="003886"/>
                </a:solidFill>
                <a:latin typeface="Quattrocento Sans"/>
                <a:sym typeface="Quattrocento Sans"/>
              </a:rPr>
              <a:t> </a:t>
            </a:r>
            <a:r>
              <a:rPr lang="it-IT" sz="3600" b="1" dirty="0" err="1">
                <a:solidFill>
                  <a:srgbClr val="003886"/>
                </a:solidFill>
                <a:latin typeface="Quattrocento Sans"/>
                <a:sym typeface="Quattrocento Sans"/>
              </a:rPr>
              <a:t>enregistrez</a:t>
            </a:r>
            <a:r>
              <a:rPr lang="it-IT" sz="3600" b="1" dirty="0">
                <a:solidFill>
                  <a:srgbClr val="003886"/>
                </a:solidFill>
                <a:latin typeface="Quattrocento Sans"/>
                <a:sym typeface="Quattrocento Sans"/>
              </a:rPr>
              <a:t> sur la </a:t>
            </a:r>
            <a:r>
              <a:rPr lang="it-IT" sz="3600" b="1" dirty="0" err="1">
                <a:solidFill>
                  <a:srgbClr val="003886"/>
                </a:solidFill>
                <a:latin typeface="Quattrocento Sans"/>
                <a:sym typeface="Quattrocento Sans"/>
              </a:rPr>
              <a:t>plateforme</a:t>
            </a:r>
            <a:r>
              <a:rPr lang="it-IT" sz="3600" b="1" dirty="0">
                <a:solidFill>
                  <a:srgbClr val="003886"/>
                </a:solidFill>
                <a:latin typeface="Quattrocento Sans"/>
                <a:sym typeface="Quattrocento Sans"/>
              </a:rPr>
              <a:t> EURES TMS:</a:t>
            </a:r>
            <a:endParaRPr sz="3600" b="1" dirty="0">
              <a:solidFill>
                <a:srgbClr val="003886"/>
              </a:solidFill>
              <a:latin typeface="Quattrocento Sans"/>
              <a:sym typeface="Quattrocento Sans"/>
            </a:endParaRPr>
          </a:p>
        </p:txBody>
      </p:sp>
      <p:pic>
        <p:nvPicPr>
          <p:cNvPr id="276" name="Google Shape;276;p12"/>
          <p:cNvPicPr preferRelativeResize="0"/>
          <p:nvPr/>
        </p:nvPicPr>
        <p:blipFill rotWithShape="1">
          <a:blip r:embed="rId3">
            <a:alphaModFix/>
          </a:blip>
          <a:srcRect l="6798" t="11227" r="5471" b="12002"/>
          <a:stretch/>
        </p:blipFill>
        <p:spPr>
          <a:xfrm>
            <a:off x="2194796" y="2137552"/>
            <a:ext cx="7875537" cy="3935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2" descr="Freccia: diritta con riempimento a tinta unit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6200000">
            <a:off x="5335168" y="2340178"/>
            <a:ext cx="142982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3"/>
          <p:cNvSpPr txBox="1">
            <a:spLocks noGrp="1"/>
          </p:cNvSpPr>
          <p:nvPr>
            <p:ph type="title"/>
          </p:nvPr>
        </p:nvSpPr>
        <p:spPr>
          <a:xfrm>
            <a:off x="539140" y="575156"/>
            <a:ext cx="108237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Clr>
                <a:srgbClr val="C01E56"/>
              </a:buClr>
              <a:buSzPts val="3600"/>
            </a:pPr>
            <a:r>
              <a:rPr lang="it-IT" sz="3600" dirty="0" err="1">
                <a:solidFill>
                  <a:srgbClr val="C01E56"/>
                </a:solidFill>
              </a:rPr>
              <a:t>Etape</a:t>
            </a:r>
            <a:r>
              <a:rPr lang="it-IT" sz="3600" dirty="0">
                <a:solidFill>
                  <a:srgbClr val="C01E56"/>
                </a:solidFill>
              </a:rPr>
              <a:t> 2 : </a:t>
            </a:r>
            <a:r>
              <a:rPr lang="it-IT" dirty="0" err="1"/>
              <a:t>vous</a:t>
            </a:r>
            <a:r>
              <a:rPr lang="it-IT" dirty="0"/>
              <a:t> </a:t>
            </a:r>
            <a:r>
              <a:rPr lang="it-IT" dirty="0" err="1"/>
              <a:t>sélectionnez</a:t>
            </a:r>
            <a:r>
              <a:rPr lang="it-IT" dirty="0"/>
              <a:t> le </a:t>
            </a:r>
            <a:r>
              <a:rPr lang="it-IT" dirty="0" err="1"/>
              <a:t>nom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 </a:t>
            </a:r>
            <a:r>
              <a:rPr lang="it-IT" dirty="0" err="1"/>
              <a:t>conseiller</a:t>
            </a:r>
            <a:r>
              <a:rPr lang="it-IT" dirty="0"/>
              <a:t> qui </a:t>
            </a:r>
            <a:r>
              <a:rPr lang="it-IT" dirty="0" err="1"/>
              <a:t>validera</a:t>
            </a:r>
            <a:r>
              <a:rPr lang="it-IT" dirty="0"/>
              <a:t> </a:t>
            </a:r>
            <a:r>
              <a:rPr lang="it-IT" dirty="0" err="1"/>
              <a:t>votre</a:t>
            </a:r>
            <a:r>
              <a:rPr lang="it-IT" dirty="0"/>
              <a:t> </a:t>
            </a:r>
            <a:r>
              <a:rPr lang="it-IT" dirty="0" err="1"/>
              <a:t>inscription</a:t>
            </a:r>
            <a:r>
              <a:rPr lang="it-IT" dirty="0"/>
              <a:t> sur la </a:t>
            </a:r>
            <a:r>
              <a:rPr lang="it-IT" dirty="0" err="1"/>
              <a:t>plateforme</a:t>
            </a:r>
            <a:r>
              <a:rPr lang="it-IT" dirty="0"/>
              <a:t> </a:t>
            </a:r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sldNum" idx="12"/>
          </p:nvPr>
        </p:nvSpPr>
        <p:spPr>
          <a:xfrm>
            <a:off x="11002617" y="6296582"/>
            <a:ext cx="9560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fld>
            <a:endParaRPr sz="1200" b="0" i="0" u="none" strike="noStrike" cap="none">
              <a:solidFill>
                <a:srgbClr val="13428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4" name="Google Shape;284;p13"/>
          <p:cNvPicPr preferRelativeResize="0"/>
          <p:nvPr/>
        </p:nvPicPr>
        <p:blipFill rotWithShape="1">
          <a:blip r:embed="rId3">
            <a:alphaModFix/>
          </a:blip>
          <a:srcRect l="3610" t="9409" r="5065" b="22971"/>
          <a:stretch/>
        </p:blipFill>
        <p:spPr>
          <a:xfrm>
            <a:off x="2044558" y="1900719"/>
            <a:ext cx="6893960" cy="378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3" descr="Freccia linea: diritta contorn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912179" y="352508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6</a:t>
            </a:fld>
            <a:endParaRPr lang="it-IT"/>
          </a:p>
        </p:txBody>
      </p:sp>
      <p:sp>
        <p:nvSpPr>
          <p:cNvPr id="6" name="Google Shape;400;p25"/>
          <p:cNvSpPr txBox="1">
            <a:spLocks noGrp="1"/>
          </p:cNvSpPr>
          <p:nvPr>
            <p:ph type="title"/>
          </p:nvPr>
        </p:nvSpPr>
        <p:spPr>
          <a:xfrm>
            <a:off x="478568" y="523169"/>
            <a:ext cx="10823713" cy="90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r>
              <a:rPr lang="it-IT" err="1">
                <a:solidFill>
                  <a:srgbClr val="C01E56"/>
                </a:solidFill>
              </a:rPr>
              <a:t>Etape</a:t>
            </a:r>
            <a:r>
              <a:rPr lang="it-IT" dirty="0">
                <a:solidFill>
                  <a:srgbClr val="C01E56"/>
                </a:solidFill>
              </a:rPr>
              <a:t> 3 : </a:t>
            </a:r>
            <a:r>
              <a:rPr lang="it-IT" err="1"/>
              <a:t>Dès</a:t>
            </a:r>
            <a:r>
              <a:rPr lang="it-IT" dirty="0"/>
              <a:t> </a:t>
            </a:r>
            <a:r>
              <a:rPr lang="it-IT" err="1"/>
              <a:t>que</a:t>
            </a:r>
            <a:r>
              <a:rPr lang="it-IT" dirty="0"/>
              <a:t> </a:t>
            </a:r>
            <a:r>
              <a:rPr lang="it-IT" err="1"/>
              <a:t>votre</a:t>
            </a:r>
            <a:r>
              <a:rPr lang="it-IT" dirty="0"/>
              <a:t> </a:t>
            </a:r>
            <a:r>
              <a:rPr lang="it-IT" err="1"/>
              <a:t>inscription</a:t>
            </a:r>
            <a:r>
              <a:rPr lang="it-IT" dirty="0"/>
              <a:t> sera </a:t>
            </a:r>
            <a:r>
              <a:rPr lang="it-IT" err="1"/>
              <a:t>validée</a:t>
            </a:r>
            <a:r>
              <a:rPr lang="it-IT" dirty="0"/>
              <a:t>, </a:t>
            </a:r>
            <a:r>
              <a:rPr lang="it-IT" err="1"/>
              <a:t>vous</a:t>
            </a:r>
            <a:r>
              <a:rPr lang="it-IT" dirty="0"/>
              <a:t> </a:t>
            </a:r>
            <a:r>
              <a:rPr lang="it-IT" err="1"/>
              <a:t>pouvez</a:t>
            </a:r>
            <a:r>
              <a:rPr lang="it-IT" dirty="0"/>
              <a:t> </a:t>
            </a:r>
            <a:r>
              <a:rPr lang="it-IT" err="1"/>
              <a:t>donner</a:t>
            </a:r>
            <a:r>
              <a:rPr lang="it-IT" dirty="0"/>
              <a:t> la </a:t>
            </a:r>
            <a:r>
              <a:rPr lang="it-IT" err="1"/>
              <a:t>délégation</a:t>
            </a:r>
            <a:r>
              <a:rPr lang="it-IT"/>
              <a:t> à votre conseiller pour </a:t>
            </a:r>
            <a:r>
              <a:rPr lang="it-IT" err="1"/>
              <a:t>qu'il</a:t>
            </a:r>
            <a:r>
              <a:rPr lang="it-IT" dirty="0"/>
              <a:t> </a:t>
            </a:r>
            <a:r>
              <a:rPr lang="it-IT" err="1"/>
              <a:t>prenne</a:t>
            </a:r>
            <a:r>
              <a:rPr lang="it-IT"/>
              <a:t> en </a:t>
            </a:r>
            <a:r>
              <a:rPr lang="it-IT" err="1"/>
              <a:t>charge</a:t>
            </a:r>
            <a:r>
              <a:rPr lang="it-IT" dirty="0"/>
              <a:t> </a:t>
            </a:r>
            <a:r>
              <a:rPr lang="it-IT" dirty="0" err="1"/>
              <a:t>votre</a:t>
            </a:r>
            <a:r>
              <a:rPr lang="it-IT" dirty="0"/>
              <a:t> dossier</a:t>
            </a:r>
            <a:endParaRPr dirty="0"/>
          </a:p>
        </p:txBody>
      </p:sp>
      <p:pic>
        <p:nvPicPr>
          <p:cNvPr id="7" name="Google Shape;401;p25"/>
          <p:cNvPicPr preferRelativeResize="0"/>
          <p:nvPr/>
        </p:nvPicPr>
        <p:blipFill rotWithShape="1">
          <a:blip r:embed="rId2">
            <a:alphaModFix/>
          </a:blip>
          <a:srcRect t="16179" r="728" b="19401"/>
          <a:stretch/>
        </p:blipFill>
        <p:spPr>
          <a:xfrm>
            <a:off x="478569" y="1827457"/>
            <a:ext cx="5701898" cy="3539429"/>
          </a:xfrm>
          <a:prstGeom prst="rect">
            <a:avLst/>
          </a:prstGeom>
          <a:noFill/>
          <a:ln w="9525" cap="flat" cmpd="sng">
            <a:solidFill>
              <a:srgbClr val="00388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" name="Google Shape;406;p25">
            <a:extLst>
              <a:ext uri="{FF2B5EF4-FFF2-40B4-BE49-F238E27FC236}">
                <a16:creationId xmlns:a16="http://schemas.microsoft.com/office/drawing/2014/main" id="{3DE9FC9D-157B-4E99-BE58-97C4BD872111}"/>
              </a:ext>
            </a:extLst>
          </p:cNvPr>
          <p:cNvSpPr/>
          <p:nvPr/>
        </p:nvSpPr>
        <p:spPr>
          <a:xfrm>
            <a:off x="6396298" y="1986370"/>
            <a:ext cx="5138519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800"/>
            </a:pPr>
            <a:r>
              <a:rPr lang="fr-FR" sz="1800" b="1" u="sng">
                <a:solidFill>
                  <a:srgbClr val="C01E56"/>
                </a:solidFill>
                <a:latin typeface="Quattrocento Sans"/>
                <a:ea typeface="Quattrocento Sans"/>
                <a:cs typeface="Quattrocento Sans"/>
              </a:rPr>
              <a:t>Il est recommandé de donner la délégation au conseiller pour l'accompagnement dans les démarches. </a:t>
            </a:r>
          </a:p>
          <a:p>
            <a:pPr>
              <a:buSzPts val="2800"/>
            </a:pPr>
            <a:endParaRPr lang="fr-FR" sz="1800" b="1" u="sng">
              <a:solidFill>
                <a:srgbClr val="C01E56"/>
              </a:solidFill>
              <a:latin typeface="Quattrocento Sans"/>
              <a:ea typeface="Quattrocento Sans"/>
              <a:cs typeface="Quattrocento Sans"/>
            </a:endParaRPr>
          </a:p>
          <a:p>
            <a:pPr>
              <a:buSzPts val="2800"/>
            </a:pPr>
            <a:endParaRPr lang="fr-FR" sz="1800" b="1" u="sng">
              <a:solidFill>
                <a:srgbClr val="C01E56"/>
              </a:solidFill>
              <a:latin typeface="Quattrocento Sans"/>
              <a:ea typeface="Quattrocento Sans"/>
              <a:cs typeface="Quattrocento Sans"/>
            </a:endParaRPr>
          </a:p>
          <a:p>
            <a:pPr>
              <a:buSzPts val="2800"/>
            </a:pPr>
            <a:r>
              <a:rPr lang="fr-FR" sz="1800" b="1" i="0" u="sng" strike="noStrike" cap="none">
                <a:solidFill>
                  <a:srgbClr val="C01E56"/>
                </a:solidFill>
                <a:latin typeface="Quattrocento Sans"/>
                <a:ea typeface="Quattrocento Sans"/>
                <a:cs typeface="Quattrocento Sans"/>
              </a:rPr>
              <a:t>Dans le cas contraire,</a:t>
            </a:r>
            <a:r>
              <a:rPr lang="fr-FR" sz="1800" b="1" u="sng">
                <a:solidFill>
                  <a:srgbClr val="C01E56"/>
                </a:solidFill>
                <a:latin typeface="Quattrocento Sans"/>
                <a:ea typeface="Quattrocento Sans"/>
                <a:cs typeface="Quattrocento Sans"/>
              </a:rPr>
              <a:t> vous devriez :</a:t>
            </a:r>
          </a:p>
          <a:p>
            <a:pPr>
              <a:buSzPts val="2800"/>
            </a:pPr>
            <a:endParaRPr lang="fr-FR" sz="1800" b="1" u="sng">
              <a:solidFill>
                <a:srgbClr val="C01E56"/>
              </a:solidFill>
              <a:latin typeface="Quattrocento Sans"/>
              <a:ea typeface="Quattrocento Sans"/>
              <a:cs typeface="Quattrocento Sans"/>
            </a:endParaRPr>
          </a:p>
          <a:p>
            <a:pPr marL="342900" indent="-342900">
              <a:buSzPts val="2800"/>
              <a:buAutoNum type="arabicPeriod"/>
            </a:pPr>
            <a:r>
              <a:rPr lang="fr-FR" sz="1800" b="1" u="sng">
                <a:solidFill>
                  <a:srgbClr val="C01E56"/>
                </a:solidFill>
                <a:latin typeface="Quattrocento Sans"/>
                <a:ea typeface="Quattrocento Sans"/>
                <a:cs typeface="Quattrocento Sans"/>
              </a:rPr>
              <a:t> Remplir l'offre d'emploi vous-même </a:t>
            </a:r>
            <a:br>
              <a:rPr lang="fr-FR" sz="1800" b="1" u="sng">
                <a:solidFill>
                  <a:srgbClr val="C01E56"/>
                </a:solidFill>
                <a:latin typeface="Quattrocento Sans"/>
                <a:ea typeface="Quattrocento Sans"/>
                <a:cs typeface="Quattrocento Sans"/>
              </a:rPr>
            </a:br>
            <a:r>
              <a:rPr lang="fr-FR" sz="1800" b="1" u="sng">
                <a:solidFill>
                  <a:srgbClr val="C01E56"/>
                </a:solidFill>
                <a:latin typeface="Quattrocento Sans"/>
                <a:ea typeface="Quattrocento Sans"/>
                <a:cs typeface="Quattrocento Sans"/>
              </a:rPr>
              <a:t>(p. 10-15)</a:t>
            </a:r>
          </a:p>
          <a:p>
            <a:pPr marL="342900" indent="-342900">
              <a:buSzPts val="2800"/>
              <a:buAutoNum type="arabicPeriod"/>
            </a:pPr>
            <a:r>
              <a:rPr lang="fr-FR" sz="1800" b="1" u="sng">
                <a:solidFill>
                  <a:srgbClr val="C01E56"/>
                </a:solidFill>
                <a:latin typeface="Quattrocento Sans"/>
                <a:ea typeface="Quattrocento Sans"/>
                <a:cs typeface="Quattrocento Sans"/>
              </a:rPr>
              <a:t>Chercher le candidat que vous souhaitez embaucher dans votre entreprise (p. 16-22)</a:t>
            </a:r>
          </a:p>
        </p:txBody>
      </p:sp>
      <p:pic>
        <p:nvPicPr>
          <p:cNvPr id="12" name="Google Shape;403;p25" descr="Busta contor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75928" y="648487"/>
            <a:ext cx="1562640" cy="1562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2488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6"/>
          <p:cNvSpPr txBox="1">
            <a:spLocks noGrp="1"/>
          </p:cNvSpPr>
          <p:nvPr>
            <p:ph type="title"/>
          </p:nvPr>
        </p:nvSpPr>
        <p:spPr>
          <a:xfrm>
            <a:off x="592016" y="3688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886"/>
              </a:buClr>
              <a:buSzPts val="3600"/>
              <a:buFont typeface="Quattrocento Sans"/>
              <a:buNone/>
            </a:pPr>
            <a:br>
              <a:rPr lang="it-IT"/>
            </a:br>
            <a:endParaRPr/>
          </a:p>
        </p:txBody>
      </p:sp>
      <p:sp>
        <p:nvSpPr>
          <p:cNvPr id="412" name="Google Shape;412;p26"/>
          <p:cNvSpPr txBox="1">
            <a:spLocks noGrp="1"/>
          </p:cNvSpPr>
          <p:nvPr>
            <p:ph type="body" idx="1"/>
          </p:nvPr>
        </p:nvSpPr>
        <p:spPr>
          <a:xfrm>
            <a:off x="706612" y="967315"/>
            <a:ext cx="10515600" cy="2014537"/>
          </a:xfrm>
          <a:prstGeom prst="rect">
            <a:avLst/>
          </a:prstGeom>
          <a:solidFill>
            <a:srgbClr val="FFD017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886"/>
              </a:buClr>
              <a:buSzPts val="3600"/>
              <a:buNone/>
            </a:pPr>
            <a:endParaRPr sz="3600" b="1" i="0">
              <a:solidFill>
                <a:srgbClr val="003886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886"/>
              </a:buClr>
              <a:buSzPts val="3600"/>
              <a:buNone/>
            </a:pPr>
            <a:r>
              <a:rPr lang="fr-FR" sz="3600" b="1" i="0">
                <a:solidFill>
                  <a:srgbClr val="003886"/>
                </a:solidFill>
              </a:rPr>
              <a:t>III. Comment compléter le formulaire de l’offre d’emploi ?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700"/>
              <a:buNone/>
            </a:pPr>
            <a:endParaRPr sz="3700" b="1" i="0">
              <a:solidFill>
                <a:srgbClr val="C01E56"/>
              </a:solidFill>
            </a:endParaRPr>
          </a:p>
          <a:p>
            <a:pPr marL="2286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600"/>
              <a:buNone/>
            </a:pPr>
            <a:endParaRPr sz="3600"/>
          </a:p>
        </p:txBody>
      </p:sp>
      <p:pic>
        <p:nvPicPr>
          <p:cNvPr id="413" name="Google Shape;413;p26" descr="Appunti contor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603" y="2981852"/>
            <a:ext cx="2782856" cy="2782856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26"/>
          <p:cNvSpPr txBox="1"/>
          <p:nvPr/>
        </p:nvSpPr>
        <p:spPr>
          <a:xfrm>
            <a:off x="11002617" y="6296582"/>
            <a:ext cx="9560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13428D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fld>
            <a:endParaRPr sz="1200" b="0" i="0" u="none" strike="noStrike" cap="none">
              <a:solidFill>
                <a:srgbClr val="13428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087" y="1629624"/>
            <a:ext cx="10823713" cy="3726147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fr-FR"/>
              <a:t>Merci d‘envoyer une fiche de poste avec les informations suivantes à votre conseiller :</a:t>
            </a:r>
          </a:p>
          <a:p>
            <a:r>
              <a:rPr lang="fr-FR"/>
              <a:t>La nature du contrat (CDI, CDD, stage)</a:t>
            </a:r>
          </a:p>
          <a:p>
            <a:r>
              <a:rPr lang="fr-FR"/>
              <a:t>La date de début du contrat (et de fin de contrat si CDD/ stage)</a:t>
            </a:r>
          </a:p>
          <a:p>
            <a:r>
              <a:rPr lang="de-DE"/>
              <a:t>Le </a:t>
            </a:r>
            <a:r>
              <a:rPr lang="de-DE" err="1"/>
              <a:t>lieu</a:t>
            </a:r>
            <a:r>
              <a:rPr lang="de-DE"/>
              <a:t> de </a:t>
            </a:r>
            <a:r>
              <a:rPr lang="de-DE" err="1"/>
              <a:t>travail</a:t>
            </a:r>
            <a:r>
              <a:rPr lang="de-DE"/>
              <a:t> (</a:t>
            </a:r>
            <a:r>
              <a:rPr lang="de-DE" err="1"/>
              <a:t>adresse</a:t>
            </a:r>
            <a:r>
              <a:rPr lang="de-DE"/>
              <a:t> et </a:t>
            </a:r>
            <a:r>
              <a:rPr lang="de-DE" err="1"/>
              <a:t>région</a:t>
            </a:r>
            <a:r>
              <a:rPr lang="de-DE"/>
              <a:t>)</a:t>
            </a:r>
            <a:endParaRPr lang="fr-FR"/>
          </a:p>
          <a:p>
            <a:r>
              <a:rPr lang="fr-FR"/>
              <a:t>Une description des responsabilités et des tâches du salarié</a:t>
            </a:r>
          </a:p>
          <a:p>
            <a:r>
              <a:rPr lang="fr-FR"/>
              <a:t>Le salaire proposé</a:t>
            </a:r>
          </a:p>
          <a:p>
            <a:r>
              <a:rPr lang="fr-FR"/>
              <a:t>S’il s’agit d’un contrat en temps plein ou en temps partiel</a:t>
            </a:r>
          </a:p>
          <a:p>
            <a:r>
              <a:rPr lang="de-DE"/>
              <a:t>Le </a:t>
            </a:r>
            <a:r>
              <a:rPr lang="de-DE" err="1"/>
              <a:t>niveau</a:t>
            </a:r>
            <a:r>
              <a:rPr lang="de-DE"/>
              <a:t> </a:t>
            </a:r>
            <a:r>
              <a:rPr lang="de-DE" err="1"/>
              <a:t>d‘études</a:t>
            </a:r>
            <a:r>
              <a:rPr lang="de-DE"/>
              <a:t> </a:t>
            </a:r>
            <a:r>
              <a:rPr lang="de-DE" err="1"/>
              <a:t>demandé</a:t>
            </a:r>
            <a:r>
              <a:rPr lang="de-DE"/>
              <a:t> du </a:t>
            </a:r>
            <a:r>
              <a:rPr lang="de-DE" err="1"/>
              <a:t>salarié</a:t>
            </a:r>
            <a:endParaRPr lang="fr-FR"/>
          </a:p>
          <a:p>
            <a:r>
              <a:rPr lang="fr-FR"/>
              <a:t>Le niveau de langue demandé du salarié</a:t>
            </a:r>
          </a:p>
          <a:p>
            <a:r>
              <a:rPr lang="de-DE"/>
              <a:t>Les </a:t>
            </a:r>
            <a:r>
              <a:rPr lang="de-DE" err="1"/>
              <a:t>compétences</a:t>
            </a:r>
            <a:r>
              <a:rPr lang="de-DE"/>
              <a:t> digitales </a:t>
            </a:r>
            <a:r>
              <a:rPr lang="de-DE" err="1"/>
              <a:t>requises</a:t>
            </a:r>
            <a:endParaRPr lang="fr-FR" err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8</a:t>
            </a:fld>
            <a:endParaRPr lang="it-IT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30087" y="427608"/>
            <a:ext cx="11428544" cy="1325563"/>
          </a:xfrm>
        </p:spPr>
        <p:txBody>
          <a:bodyPr>
            <a:normAutofit/>
          </a:bodyPr>
          <a:lstStyle/>
          <a:p>
            <a:r>
              <a:rPr lang="de-DE" sz="2800"/>
              <a:t>Si </a:t>
            </a:r>
            <a:r>
              <a:rPr lang="de-DE" sz="2800" err="1"/>
              <a:t>vous</a:t>
            </a:r>
            <a:r>
              <a:rPr lang="de-DE" sz="2800"/>
              <a:t> </a:t>
            </a:r>
            <a:r>
              <a:rPr lang="de-DE" sz="2800" err="1"/>
              <a:t>souhaitez</a:t>
            </a:r>
            <a:r>
              <a:rPr lang="de-DE" sz="2800"/>
              <a:t> </a:t>
            </a:r>
            <a:r>
              <a:rPr lang="de-DE" sz="2800" err="1"/>
              <a:t>que</a:t>
            </a:r>
            <a:r>
              <a:rPr lang="de-DE" sz="2800"/>
              <a:t> </a:t>
            </a:r>
            <a:r>
              <a:rPr lang="de-DE" sz="2800" err="1"/>
              <a:t>votre</a:t>
            </a:r>
            <a:r>
              <a:rPr lang="de-DE" sz="2800"/>
              <a:t> </a:t>
            </a:r>
            <a:r>
              <a:rPr lang="de-DE" sz="2800" err="1"/>
              <a:t>conseiller</a:t>
            </a:r>
            <a:r>
              <a:rPr lang="de-DE" sz="2800"/>
              <a:t> </a:t>
            </a:r>
            <a:r>
              <a:rPr lang="de-DE" sz="2800" err="1"/>
              <a:t>complète</a:t>
            </a:r>
            <a:r>
              <a:rPr lang="de-DE" sz="2800"/>
              <a:t> le </a:t>
            </a:r>
            <a:r>
              <a:rPr lang="de-DE" sz="2800" err="1"/>
              <a:t>formulaire</a:t>
            </a:r>
            <a:r>
              <a:rPr lang="de-DE" sz="2800"/>
              <a:t> de </a:t>
            </a:r>
            <a:r>
              <a:rPr lang="de-DE" sz="2800" err="1"/>
              <a:t>l‘offre</a:t>
            </a:r>
            <a:r>
              <a:rPr lang="de-DE" sz="2800"/>
              <a:t> </a:t>
            </a:r>
            <a:r>
              <a:rPr lang="de-DE" sz="2800" err="1"/>
              <a:t>d‘emploi</a:t>
            </a:r>
            <a:r>
              <a:rPr lang="de-DE" sz="2800"/>
              <a:t> à </a:t>
            </a:r>
            <a:r>
              <a:rPr lang="de-DE" sz="2800" err="1"/>
              <a:t>votre</a:t>
            </a:r>
            <a:r>
              <a:rPr lang="de-DE" sz="2800"/>
              <a:t> </a:t>
            </a:r>
            <a:r>
              <a:rPr lang="de-DE" sz="2800" err="1"/>
              <a:t>place</a:t>
            </a:r>
            <a:r>
              <a:rPr lang="de-DE" sz="2800"/>
              <a:t>, </a:t>
            </a:r>
            <a:r>
              <a:rPr lang="de-DE" sz="2800" err="1"/>
              <a:t>il</a:t>
            </a:r>
            <a:r>
              <a:rPr lang="de-DE" sz="2800"/>
              <a:t> </a:t>
            </a:r>
            <a:r>
              <a:rPr lang="de-DE" sz="2800" err="1"/>
              <a:t>suffit</a:t>
            </a:r>
            <a:r>
              <a:rPr lang="de-DE" sz="2800"/>
              <a:t> de </a:t>
            </a:r>
            <a:r>
              <a:rPr lang="de-DE" sz="2800" err="1"/>
              <a:t>lui</a:t>
            </a:r>
            <a:r>
              <a:rPr lang="de-DE" sz="2800"/>
              <a:t> </a:t>
            </a:r>
            <a:r>
              <a:rPr lang="de-DE" sz="2800" err="1"/>
              <a:t>indiquer</a:t>
            </a:r>
            <a:r>
              <a:rPr lang="de-DE" sz="2800"/>
              <a:t> les </a:t>
            </a:r>
            <a:r>
              <a:rPr lang="de-DE" sz="2800" err="1"/>
              <a:t>informations</a:t>
            </a:r>
            <a:r>
              <a:rPr lang="de-DE" sz="2800"/>
              <a:t> </a:t>
            </a:r>
            <a:r>
              <a:rPr lang="de-DE" sz="2800" err="1"/>
              <a:t>suivantes</a:t>
            </a:r>
            <a:r>
              <a:rPr lang="de-DE" sz="2800"/>
              <a:t> :</a:t>
            </a:r>
            <a:endParaRPr lang="fr-FR" sz="280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530086" y="5088634"/>
            <a:ext cx="108237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886"/>
              </a:buClr>
              <a:buSzPts val="1800"/>
              <a:buFont typeface="Quattrocento Sans"/>
              <a:buNone/>
              <a:defRPr sz="3600" b="1" i="0" u="none" strike="noStrike" cap="none">
                <a:solidFill>
                  <a:srgbClr val="00388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sz="2800"/>
              <a:t>Si </a:t>
            </a:r>
            <a:r>
              <a:rPr lang="de-DE" sz="2800" err="1"/>
              <a:t>vous</a:t>
            </a:r>
            <a:r>
              <a:rPr lang="de-DE" sz="2800"/>
              <a:t> </a:t>
            </a:r>
            <a:r>
              <a:rPr lang="de-DE" sz="2800" err="1"/>
              <a:t>souhaitez</a:t>
            </a:r>
            <a:r>
              <a:rPr lang="de-DE" sz="2800"/>
              <a:t> le faire </a:t>
            </a:r>
            <a:r>
              <a:rPr lang="de-DE" sz="2800" err="1"/>
              <a:t>vous</a:t>
            </a:r>
            <a:r>
              <a:rPr lang="de-DE" sz="2800"/>
              <a:t> </a:t>
            </a:r>
            <a:r>
              <a:rPr lang="de-DE" sz="2800" err="1"/>
              <a:t>même</a:t>
            </a:r>
            <a:r>
              <a:rPr lang="de-DE" sz="2800"/>
              <a:t>, </a:t>
            </a:r>
            <a:r>
              <a:rPr lang="de-DE" sz="2800" err="1"/>
              <a:t>veuillez</a:t>
            </a:r>
            <a:r>
              <a:rPr lang="de-DE" sz="2800"/>
              <a:t> </a:t>
            </a:r>
            <a:r>
              <a:rPr lang="de-DE" sz="2800" err="1"/>
              <a:t>suivre</a:t>
            </a:r>
            <a:r>
              <a:rPr lang="de-DE" sz="2800"/>
              <a:t> les </a:t>
            </a:r>
            <a:r>
              <a:rPr lang="de-DE" sz="2800" err="1"/>
              <a:t>inscructions</a:t>
            </a:r>
            <a:r>
              <a:rPr lang="de-DE" sz="2800"/>
              <a:t> </a:t>
            </a:r>
            <a:r>
              <a:rPr lang="de-DE" sz="2800" err="1"/>
              <a:t>sur</a:t>
            </a:r>
            <a:r>
              <a:rPr lang="de-DE" sz="2800"/>
              <a:t> les </a:t>
            </a:r>
            <a:r>
              <a:rPr lang="de-DE" sz="2800" err="1"/>
              <a:t>pages</a:t>
            </a:r>
            <a:r>
              <a:rPr lang="de-DE" sz="2800"/>
              <a:t> </a:t>
            </a:r>
            <a:r>
              <a:rPr lang="de-DE" sz="2800" err="1"/>
              <a:t>suivantes</a:t>
            </a:r>
            <a:r>
              <a:rPr lang="de-DE" sz="2800"/>
              <a:t>. </a:t>
            </a:r>
            <a:endParaRPr lang="fr-FR" sz="2800"/>
          </a:p>
        </p:txBody>
      </p:sp>
    </p:spTree>
    <p:extLst>
      <p:ext uri="{BB962C8B-B14F-4D97-AF65-F5344CB8AC3E}">
        <p14:creationId xmlns:p14="http://schemas.microsoft.com/office/powerpoint/2010/main" val="795959388"/>
      </p:ext>
    </p:extLst>
  </p:cSld>
  <p:clrMapOvr>
    <a:masterClrMapping/>
  </p:clrMapOvr>
</p:sld>
</file>

<file path=ppt/theme/theme1.xml><?xml version="1.0" encoding="utf-8"?>
<a:theme xmlns:a="http://schemas.openxmlformats.org/drawingml/2006/main" name="2_Personalizza struttur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Tema di Office">
  <a:themeElements>
    <a:clrScheme name="Blu caldo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Blu caldo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6465DFFB77164AB7FAC7AA7ED7DAD3" ma:contentTypeVersion="10" ma:contentTypeDescription="Crée un document." ma:contentTypeScope="" ma:versionID="bef0e67440a89e25389a7824837c35b9">
  <xsd:schema xmlns:xsd="http://www.w3.org/2001/XMLSchema" xmlns:xs="http://www.w3.org/2001/XMLSchema" xmlns:p="http://schemas.microsoft.com/office/2006/metadata/properties" xmlns:ns2="5e1be44c-a4c4-4fd9-aa8e-cee671c26adc" xmlns:ns3="7a7cad3e-c552-4621-84e4-d527ff9f6846" targetNamespace="http://schemas.microsoft.com/office/2006/metadata/properties" ma:root="true" ma:fieldsID="47801e94ab9fd53718b89f5e2813792f" ns2:_="" ns3:_="">
    <xsd:import namespace="5e1be44c-a4c4-4fd9-aa8e-cee671c26adc"/>
    <xsd:import namespace="7a7cad3e-c552-4621-84e4-d527ff9f68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1be44c-a4c4-4fd9-aa8e-cee671c26a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7cad3e-c552-4621-84e4-d527ff9f684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C753BF-F7BD-4F13-A422-6ACA8A58720C}">
  <ds:schemaRefs>
    <ds:schemaRef ds:uri="2f2dc3e7-5b4e-4a87-b544-cb7fec9319b7"/>
    <ds:schemaRef ds:uri="c5ccc0b4-6102-46de-b675-67788789d33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17FD8B8-D4BD-40AB-BFFB-DEEC1BB1A1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1be44c-a4c4-4fd9-aa8e-cee671c26adc"/>
    <ds:schemaRef ds:uri="7a7cad3e-c552-4621-84e4-d527ff9f68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08715DE-1965-414B-A3C3-D75EAB8CC5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Grand écran</PresentationFormat>
  <Slides>25</Slides>
  <Notes>14</Notes>
  <HiddenSlides>0</HiddenSlide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25</vt:i4>
      </vt:variant>
    </vt:vector>
  </HeadingPairs>
  <TitlesOfParts>
    <vt:vector size="28" baseType="lpstr">
      <vt:lpstr>2_Personalizza struttura</vt:lpstr>
      <vt:lpstr>3_Tema di Office</vt:lpstr>
      <vt:lpstr>Tema di Office</vt:lpstr>
      <vt:lpstr> </vt:lpstr>
      <vt:lpstr>Sommaire :</vt:lpstr>
      <vt:lpstr>Présentation PowerPoint</vt:lpstr>
      <vt:lpstr> </vt:lpstr>
      <vt:lpstr>Présentation PowerPoint</vt:lpstr>
      <vt:lpstr>Etape 2 : vous sélectionnez le nom du conseiller qui validera votre inscription sur la plateforme </vt:lpstr>
      <vt:lpstr>Etape 3 : Dès que votre inscription sera validée, vous pouvez donner la délégation à votre conseiller pour qu'il prenne en charge votre dossier</vt:lpstr>
      <vt:lpstr> </vt:lpstr>
      <vt:lpstr>Si vous souhaitez que votre conseiller complète le formulaire de l‘offre d‘emploi à votre place, il suffit de lui indiquer les informations suivantes :</vt:lpstr>
      <vt:lpstr>Etape 1 : Si vous souhaitez compléter l’offre d’emploi vous même, veuillez cliquer sur « add job vacancy » (ajouter une offre d’emploi) et complétez les champs </vt:lpstr>
      <vt:lpstr>Etape 2: vous recevez la confirmation de l’ajout </vt:lpstr>
      <vt:lpstr>Etape 3 : votre conseiller devra valider l’offre déposée sur la plateforme </vt:lpstr>
      <vt:lpstr>Etape 4 : si vous n’avez pas de candidat identifié, vous pouvez publier l’offre </vt:lpstr>
      <vt:lpstr> </vt:lpstr>
      <vt:lpstr>Si vous avez donné la délégation à votre conseiller, il peut procéder au « matching » en mettant en relation votre entreprise avec la personne que vous aimeriez embaucher. Il suffit de le lui indiquer par mail.   Si vous n'avez pas donné la délégation à votre conseiller, veuillez suivre les indications sur les pages suivantes.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</vt:lpstr>
      <vt:lpstr>Pour information : aide à l'intégration pour les entreprises avec moins de 250 salariés</vt:lpstr>
      <vt:lpstr>Demande d'aide à l'intégration</vt:lpstr>
      <vt:lpstr>Le processus de demande d'aide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EURES TARGETED MOBILITY SCHEME PROJECT (VS/2020/0520)</dc:title>
  <dc:creator>Roberta Cupertino</dc:creator>
  <cp:revision>108</cp:revision>
  <dcterms:modified xsi:type="dcterms:W3CDTF">2022-03-15T08:43:35Z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0x010100296465DFFB77164AB7FAC7AA7ED7DAD3</vt:lpwstr>
  </property>
</Properties>
</file>